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2" r:id="rId5"/>
  </p:sldMasterIdLst>
  <p:notesMasterIdLst>
    <p:notesMasterId r:id="rId34"/>
  </p:notesMasterIdLst>
  <p:handoutMasterIdLst>
    <p:handoutMasterId r:id="rId35"/>
  </p:handoutMasterIdLst>
  <p:sldIdLst>
    <p:sldId id="495" r:id="rId6"/>
    <p:sldId id="2147469652" r:id="rId7"/>
    <p:sldId id="2147469661" r:id="rId8"/>
    <p:sldId id="2147469651" r:id="rId9"/>
    <p:sldId id="2147469647" r:id="rId10"/>
    <p:sldId id="2147469649" r:id="rId11"/>
    <p:sldId id="2147469677" r:id="rId12"/>
    <p:sldId id="2147469658" r:id="rId13"/>
    <p:sldId id="2147469659" r:id="rId14"/>
    <p:sldId id="2147469660" r:id="rId15"/>
    <p:sldId id="2147469673" r:id="rId16"/>
    <p:sldId id="2147469664" r:id="rId17"/>
    <p:sldId id="2147469665" r:id="rId18"/>
    <p:sldId id="2147469662" r:id="rId19"/>
    <p:sldId id="2147469663" r:id="rId20"/>
    <p:sldId id="2147469666" r:id="rId21"/>
    <p:sldId id="2147469667" r:id="rId22"/>
    <p:sldId id="2147469668" r:id="rId23"/>
    <p:sldId id="2147469669" r:id="rId24"/>
    <p:sldId id="2147469670" r:id="rId25"/>
    <p:sldId id="2147469671" r:id="rId26"/>
    <p:sldId id="2147469676" r:id="rId27"/>
    <p:sldId id="2147469678" r:id="rId28"/>
    <p:sldId id="2147469672" r:id="rId29"/>
    <p:sldId id="2147469674" r:id="rId30"/>
    <p:sldId id="2147469675" r:id="rId31"/>
    <p:sldId id="2147469655" r:id="rId32"/>
    <p:sldId id="3963" r:id="rId3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8E54F2-27DD-49A2-9459-91BBF02063F5}">
          <p14:sldIdLst>
            <p14:sldId id="495"/>
            <p14:sldId id="2147469652"/>
            <p14:sldId id="2147469661"/>
            <p14:sldId id="2147469651"/>
            <p14:sldId id="2147469647"/>
            <p14:sldId id="2147469649"/>
            <p14:sldId id="2147469677"/>
            <p14:sldId id="2147469658"/>
            <p14:sldId id="2147469659"/>
            <p14:sldId id="2147469660"/>
            <p14:sldId id="2147469673"/>
            <p14:sldId id="2147469664"/>
            <p14:sldId id="2147469665"/>
            <p14:sldId id="2147469662"/>
            <p14:sldId id="2147469663"/>
            <p14:sldId id="2147469666"/>
            <p14:sldId id="2147469667"/>
            <p14:sldId id="2147469668"/>
            <p14:sldId id="2147469669"/>
            <p14:sldId id="2147469670"/>
            <p14:sldId id="2147469671"/>
            <p14:sldId id="2147469676"/>
            <p14:sldId id="2147469678"/>
            <p14:sldId id="2147469672"/>
            <p14:sldId id="2147469674"/>
            <p14:sldId id="2147469675"/>
            <p14:sldId id="2147469655"/>
            <p14:sldId id="39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74583B-986E-4506-62C2-05BDED106095}" name="Roth, Ellen" initials="RE" userId="S::a1328067@bestbuy.com::7f754de2-dfba-4512-8869-96b5416faed5" providerId="AD"/>
  <p188:author id="{616D5B5B-D721-8BEF-E39A-8B7D4F8BD290}" name="Wes Strait" initials="WS" userId="S::A1589652@bestbuy.com::bddc52d8-175b-416b-981a-a15cdff40ff7" providerId="AD"/>
  <p188:author id="{DB53425F-8778-4205-4A2C-E7E30B1AE1BB}" name="Roth, Ellen" initials="RE" userId="S::A1328067@bestbuy.com::7f754de2-dfba-4512-8869-96b5416faed5" providerId="AD"/>
  <p188:author id="{200F2EEB-0DAC-B1E0-15F3-0582F9329E5D}" name="Faleck, Aj" initials="FA" userId="S::a1523098@bestbuy.com::62a167b1-2d1f-4ced-acc5-7ad6a7ba98a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in Odell" initials="KO" lastIdx="1" clrIdx="0"/>
  <p:cmAuthor id="2" name="Roth, Ellen" initials="RE" lastIdx="1" clrIdx="1">
    <p:extLst>
      <p:ext uri="{19B8F6BF-5375-455C-9EA6-DF929625EA0E}">
        <p15:presenceInfo xmlns:p15="http://schemas.microsoft.com/office/powerpoint/2012/main" userId="S::A1328067@bestbuy.com::7f754de2-dfba-4512-8869-96b5416fae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BE"/>
    <a:srgbClr val="1B252C"/>
    <a:srgbClr val="FFFFFF"/>
    <a:srgbClr val="FFF200"/>
    <a:srgbClr val="000000"/>
    <a:srgbClr val="BFBFBF"/>
    <a:srgbClr val="D2D8E2"/>
    <a:srgbClr val="FFCE00"/>
    <a:srgbClr val="4976E6"/>
    <a:srgbClr val="001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5A479-739E-3BB8-03C7-8D2C02D9EBC5}" v="1" dt="2023-01-06T17:28:34.6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106" d="100"/>
          <a:sy n="106" d="100"/>
        </p:scale>
        <p:origin x="792" y="18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Widgets</c:v>
                </c:pt>
              </c:strCache>
            </c:strRef>
          </c:tx>
          <c:spPr>
            <a:ln w="28575" cap="rnd">
              <a:solidFill>
                <a:schemeClr val="accent1"/>
              </a:solidFill>
              <a:round/>
            </a:ln>
            <a:effectLst/>
          </c:spPr>
          <c:marker>
            <c:symbol val="none"/>
          </c:marker>
          <c:cat>
            <c:strRef>
              <c:f>Sheet1!$A$2:$A$4</c:f>
              <c:strCache>
                <c:ptCount val="3"/>
                <c:pt idx="0">
                  <c:v>Jan</c:v>
                </c:pt>
                <c:pt idx="1">
                  <c:v>Feb</c:v>
                </c:pt>
                <c:pt idx="2">
                  <c:v>Mar</c:v>
                </c:pt>
              </c:strCache>
            </c:strRef>
          </c:cat>
          <c:val>
            <c:numRef>
              <c:f>Sheet1!$B$2:$B$4</c:f>
              <c:numCache>
                <c:formatCode>General</c:formatCode>
                <c:ptCount val="3"/>
                <c:pt idx="0">
                  <c:v>4</c:v>
                </c:pt>
                <c:pt idx="1">
                  <c:v>2</c:v>
                </c:pt>
                <c:pt idx="2">
                  <c:v>2.5</c:v>
                </c:pt>
              </c:numCache>
            </c:numRef>
          </c:val>
          <c:smooth val="0"/>
          <c:extLst>
            <c:ext xmlns:c16="http://schemas.microsoft.com/office/drawing/2014/chart" uri="{C3380CC4-5D6E-409C-BE32-E72D297353CC}">
              <c16:uniqueId val="{00000000-0E19-4EAB-AE6A-918D83B875A6}"/>
            </c:ext>
          </c:extLst>
        </c:ser>
        <c:ser>
          <c:idx val="1"/>
          <c:order val="1"/>
          <c:tx>
            <c:strRef>
              <c:f>Sheet1!$C$1</c:f>
              <c:strCache>
                <c:ptCount val="1"/>
                <c:pt idx="0">
                  <c:v>Sprockets</c:v>
                </c:pt>
              </c:strCache>
            </c:strRef>
          </c:tx>
          <c:spPr>
            <a:ln w="28575" cap="rnd">
              <a:solidFill>
                <a:schemeClr val="accent2"/>
              </a:solidFill>
              <a:round/>
            </a:ln>
            <a:effectLst/>
          </c:spPr>
          <c:marker>
            <c:symbol val="none"/>
          </c:marker>
          <c:cat>
            <c:strRef>
              <c:f>Sheet1!$A$2:$A$4</c:f>
              <c:strCache>
                <c:ptCount val="3"/>
                <c:pt idx="0">
                  <c:v>Jan</c:v>
                </c:pt>
                <c:pt idx="1">
                  <c:v>Feb</c:v>
                </c:pt>
                <c:pt idx="2">
                  <c:v>Mar</c:v>
                </c:pt>
              </c:strCache>
            </c:strRef>
          </c:cat>
          <c:val>
            <c:numRef>
              <c:f>Sheet1!$C$2:$C$4</c:f>
              <c:numCache>
                <c:formatCode>General</c:formatCode>
                <c:ptCount val="3"/>
                <c:pt idx="0">
                  <c:v>1</c:v>
                </c:pt>
                <c:pt idx="1">
                  <c:v>5</c:v>
                </c:pt>
                <c:pt idx="2">
                  <c:v>1</c:v>
                </c:pt>
              </c:numCache>
            </c:numRef>
          </c:val>
          <c:smooth val="0"/>
          <c:extLst>
            <c:ext xmlns:c16="http://schemas.microsoft.com/office/drawing/2014/chart" uri="{C3380CC4-5D6E-409C-BE32-E72D297353CC}">
              <c16:uniqueId val="{00000001-0E19-4EAB-AE6A-918D83B875A6}"/>
            </c:ext>
          </c:extLst>
        </c:ser>
        <c:ser>
          <c:idx val="2"/>
          <c:order val="2"/>
          <c:tx>
            <c:strRef>
              <c:f>Sheet1!$D$1</c:f>
              <c:strCache>
                <c:ptCount val="1"/>
                <c:pt idx="0">
                  <c:v>Gears</c:v>
                </c:pt>
              </c:strCache>
            </c:strRef>
          </c:tx>
          <c:spPr>
            <a:ln w="28575" cap="rnd">
              <a:solidFill>
                <a:schemeClr val="accent3"/>
              </a:solidFill>
              <a:round/>
            </a:ln>
            <a:effectLst/>
          </c:spPr>
          <c:marker>
            <c:symbol val="none"/>
          </c:marker>
          <c:cat>
            <c:strRef>
              <c:f>Sheet1!$A$2:$A$4</c:f>
              <c:strCache>
                <c:ptCount val="3"/>
                <c:pt idx="0">
                  <c:v>Jan</c:v>
                </c:pt>
                <c:pt idx="1">
                  <c:v>Feb</c:v>
                </c:pt>
                <c:pt idx="2">
                  <c:v>Mar</c:v>
                </c:pt>
              </c:strCache>
            </c:strRef>
          </c:cat>
          <c:val>
            <c:numRef>
              <c:f>Sheet1!$D$2:$D$4</c:f>
              <c:numCache>
                <c:formatCode>General</c:formatCode>
                <c:ptCount val="3"/>
                <c:pt idx="0">
                  <c:v>2</c:v>
                </c:pt>
                <c:pt idx="1">
                  <c:v>0.5</c:v>
                </c:pt>
                <c:pt idx="2">
                  <c:v>2</c:v>
                </c:pt>
              </c:numCache>
            </c:numRef>
          </c:val>
          <c:smooth val="0"/>
          <c:extLst>
            <c:ext xmlns:c16="http://schemas.microsoft.com/office/drawing/2014/chart" uri="{C3380CC4-5D6E-409C-BE32-E72D297353CC}">
              <c16:uniqueId val="{00000002-0E19-4EAB-AE6A-918D83B875A6}"/>
            </c:ext>
          </c:extLst>
        </c:ser>
        <c:dLbls>
          <c:showLegendKey val="0"/>
          <c:showVal val="0"/>
          <c:showCatName val="0"/>
          <c:showSerName val="0"/>
          <c:showPercent val="0"/>
          <c:showBubbleSize val="0"/>
        </c:dLbls>
        <c:smooth val="0"/>
        <c:axId val="1437782544"/>
        <c:axId val="1437785456"/>
      </c:lineChart>
      <c:catAx>
        <c:axId val="143778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7785456"/>
        <c:crosses val="autoZero"/>
        <c:auto val="1"/>
        <c:lblAlgn val="ctr"/>
        <c:lblOffset val="100"/>
        <c:noMultiLvlLbl val="0"/>
      </c:catAx>
      <c:valAx>
        <c:axId val="1437785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7782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9AF286-E0F2-433E-BB10-DB865B5FF539}"/>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8CF403E1-7ECC-4159-A97E-493CB4CC3BFF}"/>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FC43E1F-A4F9-4437-90C1-1172C882C709}" type="datetimeFigureOut">
              <a:rPr lang="en-US" smtClean="0"/>
              <a:t>1/7/23</a:t>
            </a:fld>
            <a:endParaRPr lang="en-US"/>
          </a:p>
        </p:txBody>
      </p:sp>
      <p:sp>
        <p:nvSpPr>
          <p:cNvPr id="4" name="Footer Placeholder 3">
            <a:extLst>
              <a:ext uri="{FF2B5EF4-FFF2-40B4-BE49-F238E27FC236}">
                <a16:creationId xmlns:a16="http://schemas.microsoft.com/office/drawing/2014/main" id="{1F60D581-C376-4A10-B43A-4E5F428DF2BF}"/>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44DD386-8E17-4542-9A06-59C6D11C2895}"/>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7A3BE70-6824-4802-A730-F54FE84F25B0}" type="slidenum">
              <a:rPr lang="en-US" smtClean="0"/>
              <a:t>‹#›</a:t>
            </a:fld>
            <a:endParaRPr lang="en-US"/>
          </a:p>
        </p:txBody>
      </p:sp>
    </p:spTree>
    <p:extLst>
      <p:ext uri="{BB962C8B-B14F-4D97-AF65-F5344CB8AC3E}">
        <p14:creationId xmlns:p14="http://schemas.microsoft.com/office/powerpoint/2010/main" val="3224368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1BADABD-BEEA-404F-947A-26CAECE76E02}" type="datetimeFigureOut">
              <a:rPr lang="en-US" smtClean="0"/>
              <a:t>1/7/23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955F88E-BB9B-F34C-B48C-CC7590C0553B}" type="slidenum">
              <a:rPr lang="en-US" smtClean="0"/>
              <a:t>‹#›</a:t>
            </a:fld>
            <a:endParaRPr lang="en-US"/>
          </a:p>
        </p:txBody>
      </p:sp>
    </p:spTree>
    <p:extLst>
      <p:ext uri="{BB962C8B-B14F-4D97-AF65-F5344CB8AC3E}">
        <p14:creationId xmlns:p14="http://schemas.microsoft.com/office/powerpoint/2010/main" val="205036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spcAft>
                <a:spcPts val="611"/>
              </a:spcAft>
              <a:defRPr/>
            </a:pPr>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1</a:t>
            </a:fld>
            <a:endParaRPr lang="en-US"/>
          </a:p>
        </p:txBody>
      </p:sp>
    </p:spTree>
    <p:extLst>
      <p:ext uri="{BB962C8B-B14F-4D97-AF65-F5344CB8AC3E}">
        <p14:creationId xmlns:p14="http://schemas.microsoft.com/office/powerpoint/2010/main" val="940559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4</a:t>
            </a:fld>
            <a:endParaRPr lang="en-US"/>
          </a:p>
        </p:txBody>
      </p:sp>
    </p:spTree>
    <p:extLst>
      <p:ext uri="{BB962C8B-B14F-4D97-AF65-F5344CB8AC3E}">
        <p14:creationId xmlns:p14="http://schemas.microsoft.com/office/powerpoint/2010/main" val="6079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5</a:t>
            </a:fld>
            <a:endParaRPr lang="en-US"/>
          </a:p>
        </p:txBody>
      </p:sp>
    </p:spTree>
    <p:extLst>
      <p:ext uri="{BB962C8B-B14F-4D97-AF65-F5344CB8AC3E}">
        <p14:creationId xmlns:p14="http://schemas.microsoft.com/office/powerpoint/2010/main" val="274860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71"/>
            <a:r>
              <a:rPr lang="en-US" b="1"/>
              <a:t>Decision Science</a:t>
            </a:r>
            <a:br>
              <a:rPr lang="en-US"/>
            </a:br>
            <a:r>
              <a:rPr lang="en-US" sz="1600" i="1"/>
              <a:t>Develops strong cross-functional partnerships</a:t>
            </a:r>
            <a:endParaRPr lang="en-US" sz="1600"/>
          </a:p>
          <a:p>
            <a:pPr marL="412180" lvl="1"/>
            <a:r>
              <a:rPr lang="en-US"/>
              <a:t>Analytics partnership aligned to our key business functions (Customer Office, Omnichannel) – working directly with our business teams to deliver next-generation digital tools and analytical solutions</a:t>
            </a:r>
          </a:p>
          <a:p>
            <a:pPr marL="412180" lvl="1"/>
            <a:r>
              <a:rPr lang="en-US"/>
              <a:t>Strategic Decision Support – supporting our key enterprise decisions with objectivity, using data as a foundation</a:t>
            </a:r>
          </a:p>
          <a:p>
            <a:pPr marL="412180" lvl="1"/>
            <a:r>
              <a:rPr lang="en-US"/>
              <a:t>Analytics Innovation – educate our business on the “art of the possible” and evangelize analytics solutions</a:t>
            </a:r>
          </a:p>
          <a:p>
            <a:pPr marL="412180" lvl="1"/>
            <a:r>
              <a:rPr lang="en-US"/>
              <a:t>Data analysis &amp; data discovery – What else are we capable of doing/knowing? </a:t>
            </a:r>
          </a:p>
          <a:p>
            <a:pPr marL="6471"/>
            <a:r>
              <a:rPr lang="en-US" b="1"/>
              <a:t>Data Science &amp; Applied Machine Learning</a:t>
            </a:r>
            <a:br>
              <a:rPr lang="en-US"/>
            </a:br>
            <a:r>
              <a:rPr lang="en-US" sz="1600" i="1"/>
              <a:t>Emphasis on technical expertise</a:t>
            </a:r>
            <a:endParaRPr lang="en-US"/>
          </a:p>
          <a:p>
            <a:pPr marL="412180" lvl="1"/>
            <a:r>
              <a:rPr lang="en-US"/>
              <a:t>Analytics Discovery – study feasibility of an idea and exploring data</a:t>
            </a:r>
          </a:p>
          <a:p>
            <a:pPr marL="412180" lvl="1"/>
            <a:r>
              <a:rPr lang="en-US"/>
              <a:t>Analytics Applications – operationalize data products into an end user friendly application</a:t>
            </a:r>
          </a:p>
        </p:txBody>
      </p:sp>
      <p:sp>
        <p:nvSpPr>
          <p:cNvPr id="4" name="Slide Number Placeholder 3"/>
          <p:cNvSpPr>
            <a:spLocks noGrp="1"/>
          </p:cNvSpPr>
          <p:nvPr>
            <p:ph type="sldNum" sz="quarter" idx="5"/>
          </p:nvPr>
        </p:nvSpPr>
        <p:spPr/>
        <p:txBody>
          <a:bodyPr/>
          <a:lstStyle/>
          <a:p>
            <a:fld id="{C955F88E-BB9B-F34C-B48C-CC7590C0553B}" type="slidenum">
              <a:rPr lang="en-US" smtClean="0"/>
              <a:t>6</a:t>
            </a:fld>
            <a:endParaRPr lang="en-US"/>
          </a:p>
        </p:txBody>
      </p:sp>
    </p:spTree>
    <p:extLst>
      <p:ext uri="{BB962C8B-B14F-4D97-AF65-F5344CB8AC3E}">
        <p14:creationId xmlns:p14="http://schemas.microsoft.com/office/powerpoint/2010/main" val="4291382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 the data… but not just the data! Also think of an audience’s context for that data</a:t>
            </a:r>
          </a:p>
          <a:p>
            <a:endParaRPr lang="en-US"/>
          </a:p>
        </p:txBody>
      </p:sp>
      <p:sp>
        <p:nvSpPr>
          <p:cNvPr id="4" name="Slide Number Placeholder 3"/>
          <p:cNvSpPr>
            <a:spLocks noGrp="1"/>
          </p:cNvSpPr>
          <p:nvPr>
            <p:ph type="sldNum" sz="quarter" idx="5"/>
          </p:nvPr>
        </p:nvSpPr>
        <p:spPr/>
        <p:txBody>
          <a:bodyPr/>
          <a:lstStyle/>
          <a:p>
            <a:fld id="{C955F88E-BB9B-F34C-B48C-CC7590C0553B}" type="slidenum">
              <a:rPr lang="en-US" smtClean="0"/>
              <a:t>16</a:t>
            </a:fld>
            <a:endParaRPr lang="en-US"/>
          </a:p>
        </p:txBody>
      </p:sp>
    </p:spTree>
    <p:extLst>
      <p:ext uri="{BB962C8B-B14F-4D97-AF65-F5344CB8AC3E}">
        <p14:creationId xmlns:p14="http://schemas.microsoft.com/office/powerpoint/2010/main" val="405338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p:txBody>
          <a:bodyPr/>
          <a:lstStyle/>
          <a:p>
            <a:pPr defTabSz="949478">
              <a:defRPr/>
            </a:pPr>
            <a:fld id="{F58674E0-02FA-4224-A6EF-00A0E8F7E6CB}" type="slidenum">
              <a:rPr lang="en-GB" sz="1300">
                <a:solidFill>
                  <a:prstClr val="black"/>
                </a:solidFill>
                <a:latin typeface="Calibri"/>
              </a:rPr>
              <a:pPr defTabSz="949478">
                <a:defRPr/>
              </a:pPr>
              <a:t>28</a:t>
            </a:fld>
            <a:endParaRPr lang="en-GB" sz="1300">
              <a:solidFill>
                <a:prstClr val="black"/>
              </a:solidFill>
              <a:latin typeface="Calibri"/>
            </a:endParaRPr>
          </a:p>
        </p:txBody>
      </p:sp>
      <p:sp>
        <p:nvSpPr>
          <p:cNvPr id="89091" name="Rectangle 2"/>
          <p:cNvSpPr>
            <a:spLocks noGrp="1" noRot="1" noChangeAspect="1" noChangeArrowheads="1" noTextEdit="1"/>
          </p:cNvSpPr>
          <p:nvPr>
            <p:ph type="sldImg"/>
          </p:nvPr>
        </p:nvSpPr>
        <p:spPr bwMode="auto">
          <a:xfrm>
            <a:off x="881063" y="887413"/>
            <a:ext cx="5880100" cy="3308350"/>
          </a:xfrm>
          <a:noFill/>
          <a:ln>
            <a:solidFill>
              <a:srgbClr val="000000"/>
            </a:solidFill>
            <a:miter lim="800000"/>
            <a:headEnd/>
            <a:tailEnd/>
          </a:ln>
        </p:spPr>
      </p:sp>
      <p:sp>
        <p:nvSpPr>
          <p:cNvPr id="89092" name="Rectangle 3"/>
          <p:cNvSpPr>
            <a:spLocks noGrp="1" noChangeArrowheads="1"/>
          </p:cNvSpPr>
          <p:nvPr>
            <p:ph type="body" idx="1"/>
          </p:nvPr>
        </p:nvSpPr>
        <p:spPr bwMode="auto">
          <a:xfrm>
            <a:off x="723343" y="5728234"/>
            <a:ext cx="6197249" cy="3545003"/>
          </a:xfrm>
          <a:noFill/>
        </p:spPr>
        <p:txBody>
          <a:bodyPr wrap="square" numCol="1" anchor="t" anchorCtr="0" compatLnSpc="1">
            <a:prstTxWarp prst="textNoShape">
              <a:avLst/>
            </a:prstTxWarp>
            <a:normAutofit/>
          </a:bodyPr>
          <a:lstStyle/>
          <a:p>
            <a:endParaRPr lang="en-US"/>
          </a:p>
        </p:txBody>
      </p:sp>
    </p:spTree>
    <p:extLst>
      <p:ext uri="{BB962C8B-B14F-4D97-AF65-F5344CB8AC3E}">
        <p14:creationId xmlns:p14="http://schemas.microsoft.com/office/powerpoint/2010/main" val="316826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B01E8-B678-495A-9714-B9A77C1DECB5}"/>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00B6A6D-3DD9-4321-8887-A692A36FC35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4889ABA3-1AA3-4B12-9FBD-F000B6BA6F78}"/>
              </a:ext>
            </a:extLst>
          </p:cNvPr>
          <p:cNvSpPr>
            <a:spLocks noGrp="1"/>
          </p:cNvSpPr>
          <p:nvPr>
            <p:ph type="ftr" sz="quarter" idx="10"/>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57BEB44E-6A23-4E22-855C-7DD7876013F0}"/>
              </a:ext>
            </a:extLst>
          </p:cNvPr>
          <p:cNvSpPr>
            <a:spLocks noGrp="1"/>
          </p:cNvSpPr>
          <p:nvPr>
            <p:ph type="sldNum" sz="quarter" idx="11"/>
          </p:nvPr>
        </p:nvSpPr>
        <p:spPr/>
        <p:txBody>
          <a:bodyPr/>
          <a:lstStyle/>
          <a:p>
            <a:pPr algn="r"/>
            <a:fld id="{C8C09DA5-8C43-4702-8900-F4900F7A89AE}" type="slidenum">
              <a:rPr lang="en-US" smtClean="0"/>
              <a:pPr algn="r"/>
              <a:t>‹#›</a:t>
            </a:fld>
            <a:endParaRPr lang="en-US"/>
          </a:p>
        </p:txBody>
      </p:sp>
    </p:spTree>
    <p:extLst>
      <p:ext uri="{BB962C8B-B14F-4D97-AF65-F5344CB8AC3E}">
        <p14:creationId xmlns:p14="http://schemas.microsoft.com/office/powerpoint/2010/main" val="300346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9BAE7-DF93-4825-A1B9-A83D8FBFF79F}"/>
              </a:ext>
            </a:extLst>
          </p:cNvPr>
          <p:cNvSpPr>
            <a:spLocks noGrp="1"/>
          </p:cNvSpPr>
          <p:nvPr>
            <p:ph sz="half" idx="1"/>
          </p:nvPr>
        </p:nvSpPr>
        <p:spPr>
          <a:xfrm>
            <a:off x="342900" y="1371601"/>
            <a:ext cx="5676900" cy="46863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045F35-196B-4F55-A2EE-A9FC48B5C5F8}"/>
              </a:ext>
            </a:extLst>
          </p:cNvPr>
          <p:cNvSpPr>
            <a:spLocks noGrp="1"/>
          </p:cNvSpPr>
          <p:nvPr>
            <p:ph sz="half" idx="2"/>
          </p:nvPr>
        </p:nvSpPr>
        <p:spPr>
          <a:xfrm>
            <a:off x="6172200" y="1371600"/>
            <a:ext cx="5676900" cy="468630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AD653815-7D02-47EB-842F-34B5DC41316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08B9CFC1-B3E7-40C4-BA98-85AC79301D91}"/>
              </a:ext>
            </a:extLst>
          </p:cNvPr>
          <p:cNvSpPr>
            <a:spLocks noGrp="1"/>
          </p:cNvSpPr>
          <p:nvPr>
            <p:ph type="ftr" sz="quarter" idx="10"/>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C8680AA-8C4E-4FAD-8337-8EC6EED5D4ED}"/>
              </a:ext>
            </a:extLst>
          </p:cNvPr>
          <p:cNvSpPr>
            <a:spLocks noGrp="1"/>
          </p:cNvSpPr>
          <p:nvPr>
            <p:ph type="sldNum" sz="quarter" idx="11"/>
          </p:nvPr>
        </p:nvSpPr>
        <p:spPr/>
        <p:txBody>
          <a:bodyPr/>
          <a:lstStyle/>
          <a:p>
            <a:pPr algn="r"/>
            <a:fld id="{C8C09DA5-8C43-4702-8900-F4900F7A89AE}" type="slidenum">
              <a:rPr lang="en-US" smtClean="0"/>
              <a:pPr algn="r"/>
              <a:t>‹#›</a:t>
            </a:fld>
            <a:endParaRPr lang="en-US"/>
          </a:p>
        </p:txBody>
      </p:sp>
    </p:spTree>
    <p:extLst>
      <p:ext uri="{BB962C8B-B14F-4D97-AF65-F5344CB8AC3E}">
        <p14:creationId xmlns:p14="http://schemas.microsoft.com/office/powerpoint/2010/main" val="35748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5770FEC-EBB8-47BF-85CA-4670487C7ADC}"/>
              </a:ext>
            </a:extLst>
          </p:cNvPr>
          <p:cNvSpPr>
            <a:spLocks noGrp="1"/>
          </p:cNvSpPr>
          <p:nvPr>
            <p:ph type="title"/>
          </p:nvPr>
        </p:nvSpPr>
        <p:spPr>
          <a:xfrm>
            <a:off x="342900" y="293913"/>
            <a:ext cx="11524634" cy="557805"/>
          </a:xfrm>
        </p:spPr>
        <p:txBody>
          <a:bodyPr/>
          <a:lstStyle/>
          <a:p>
            <a:r>
              <a:rPr lang="en-US"/>
              <a:t>Click to edit Master title style</a:t>
            </a:r>
          </a:p>
        </p:txBody>
      </p:sp>
      <p:sp>
        <p:nvSpPr>
          <p:cNvPr id="6" name="Footer Placeholder 5">
            <a:extLst>
              <a:ext uri="{FF2B5EF4-FFF2-40B4-BE49-F238E27FC236}">
                <a16:creationId xmlns:a16="http://schemas.microsoft.com/office/drawing/2014/main" id="{EA016150-4ED3-4988-818C-6AFB57E12BE5}"/>
              </a:ext>
            </a:extLst>
          </p:cNvPr>
          <p:cNvSpPr>
            <a:spLocks noGrp="1"/>
          </p:cNvSpPr>
          <p:nvPr>
            <p:ph type="ftr" sz="quarter" idx="13"/>
          </p:nvPr>
        </p:nvSpPr>
        <p:spPr/>
        <p:txBody>
          <a:bodyPr/>
          <a:lstStyle/>
          <a:p>
            <a:r>
              <a:rPr lang="en-US"/>
              <a:t>SAMPLE FOOTER TEXT</a:t>
            </a:r>
          </a:p>
        </p:txBody>
      </p:sp>
      <p:sp>
        <p:nvSpPr>
          <p:cNvPr id="8" name="Slide Number Placeholder 7">
            <a:extLst>
              <a:ext uri="{FF2B5EF4-FFF2-40B4-BE49-F238E27FC236}">
                <a16:creationId xmlns:a16="http://schemas.microsoft.com/office/drawing/2014/main" id="{C14AA88B-D3C9-4BA6-8E31-05A972EC41AD}"/>
              </a:ext>
            </a:extLst>
          </p:cNvPr>
          <p:cNvSpPr>
            <a:spLocks noGrp="1"/>
          </p:cNvSpPr>
          <p:nvPr>
            <p:ph type="sldNum" sz="quarter" idx="14"/>
          </p:nvPr>
        </p:nvSpPr>
        <p:spPr/>
        <p:txBody>
          <a:bodyPr/>
          <a:lstStyle/>
          <a:p>
            <a:pPr algn="r"/>
            <a:fld id="{C8C09DA5-8C43-4702-8900-F4900F7A89AE}" type="slidenum">
              <a:rPr lang="en-US" smtClean="0"/>
              <a:pPr algn="r"/>
              <a:t>‹#›</a:t>
            </a:fld>
            <a:endParaRPr lang="en-US"/>
          </a:p>
        </p:txBody>
      </p:sp>
      <p:sp>
        <p:nvSpPr>
          <p:cNvPr id="16" name="Text Placeholder 15">
            <a:extLst>
              <a:ext uri="{FF2B5EF4-FFF2-40B4-BE49-F238E27FC236}">
                <a16:creationId xmlns:a16="http://schemas.microsoft.com/office/drawing/2014/main" id="{1618E0B0-CD29-45FD-A388-06A8DB244B3C}"/>
              </a:ext>
            </a:extLst>
          </p:cNvPr>
          <p:cNvSpPr>
            <a:spLocks noGrp="1"/>
          </p:cNvSpPr>
          <p:nvPr>
            <p:ph type="body" sz="quarter" idx="18" hasCustomPrompt="1"/>
          </p:nvPr>
        </p:nvSpPr>
        <p:spPr>
          <a:xfrm>
            <a:off x="342898" y="2364104"/>
            <a:ext cx="3749040" cy="3709671"/>
          </a:xfrm>
          <a:solidFill>
            <a:schemeClr val="accent5"/>
          </a:solidFill>
        </p:spPr>
        <p:txBody>
          <a:bodyPr vert="horz" lIns="182880" tIns="182880" rIns="0" bIns="0" rtlCol="0">
            <a:noAutofit/>
          </a:bodyPr>
          <a:lstStyle>
            <a:lvl1pPr marL="0" marR="0" indent="0" algn="l" defTabSz="380990" rtl="0" eaLnBrk="1" fontAlgn="base" latinLnBrk="0" hangingPunct="1">
              <a:lnSpc>
                <a:spcPct val="80000"/>
              </a:lnSpc>
              <a:spcBef>
                <a:spcPct val="0"/>
              </a:spcBef>
              <a:spcAft>
                <a:spcPct val="0"/>
              </a:spcAft>
              <a:buClrTx/>
              <a:buSzTx/>
              <a:buFontTx/>
              <a:buNone/>
              <a:tabLst/>
              <a:defRPr lang="en-US" sz="2800" b="1" kern="0" noProof="0">
                <a:solidFill>
                  <a:srgbClr val="000000"/>
                </a:solidFill>
              </a:defRPr>
            </a:lvl1pPr>
            <a:lvl2pPr>
              <a:defRPr lang="en-US" smtClean="0"/>
            </a:lvl2pPr>
            <a:lvl3pPr>
              <a:defRPr lang="en-US" smtClean="0"/>
            </a:lvl3pPr>
            <a:lvl4pPr>
              <a:defRPr lang="en-US" smtClean="0"/>
            </a:lvl4pPr>
            <a:lvl5pPr>
              <a:defRPr lang="en-US"/>
            </a:lvl5pPr>
          </a:lstStyle>
          <a:p>
            <a:pPr marL="0" marR="0" lvl="0" indent="0" algn="l" defTabSz="380990" rtl="0" eaLnBrk="1" fontAlgn="base" latinLnBrk="0" hangingPunct="1">
              <a:lnSpc>
                <a:spcPct val="8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n-lt"/>
                <a:ea typeface="+mn-ea"/>
                <a:cs typeface="+mn-cs"/>
              </a:rPr>
              <a:t>Box one main topic</a:t>
            </a:r>
          </a:p>
        </p:txBody>
      </p:sp>
      <p:sp>
        <p:nvSpPr>
          <p:cNvPr id="18" name="Text Placeholder 17">
            <a:extLst>
              <a:ext uri="{FF2B5EF4-FFF2-40B4-BE49-F238E27FC236}">
                <a16:creationId xmlns:a16="http://schemas.microsoft.com/office/drawing/2014/main" id="{4938982A-9697-442D-9DF4-4204D62D16E6}"/>
              </a:ext>
            </a:extLst>
          </p:cNvPr>
          <p:cNvSpPr>
            <a:spLocks noGrp="1"/>
          </p:cNvSpPr>
          <p:nvPr>
            <p:ph type="body" sz="quarter" idx="19" hasCustomPrompt="1"/>
          </p:nvPr>
        </p:nvSpPr>
        <p:spPr>
          <a:xfrm>
            <a:off x="342900" y="1368425"/>
            <a:ext cx="3749040" cy="995680"/>
          </a:xfrm>
          <a:solidFill>
            <a:schemeClr val="accent1"/>
          </a:solidFill>
        </p:spPr>
        <p:txBody>
          <a:bodyPr vert="horz" lIns="182880" tIns="45720" rIns="91440" bIns="64008" rtlCol="0" anchor="b" anchorCtr="0">
            <a:noAutofit/>
          </a:bodyPr>
          <a:lstStyle>
            <a:lvl1pPr marL="0" indent="0">
              <a:lnSpc>
                <a:spcPct val="85000"/>
              </a:lnSpc>
              <a:spcBef>
                <a:spcPts val="0"/>
              </a:spcBef>
              <a:buNone/>
              <a:defRPr lang="en-US" sz="3200" b="1" smtClean="0">
                <a:solidFill>
                  <a:schemeClr val="bg2"/>
                </a:solidFill>
              </a:defRPr>
            </a:lvl1pPr>
            <a:lvl2pPr>
              <a:defRPr lang="en-US" smtClean="0"/>
            </a:lvl2pPr>
            <a:lvl3pPr>
              <a:defRPr lang="en-US" smtClean="0"/>
            </a:lvl3pPr>
            <a:lvl4pPr>
              <a:defRPr lang="en-US" smtClean="0"/>
            </a:lvl4pPr>
            <a:lvl5pPr>
              <a:defRPr lang="en-US"/>
            </a:lvl5pPr>
          </a:lstStyle>
          <a:p>
            <a:pPr marL="457200" lvl="0" indent="-457200"/>
            <a:r>
              <a:rPr lang="en-US"/>
              <a:t>Box one </a:t>
            </a:r>
            <a:br>
              <a:rPr lang="en-US"/>
            </a:br>
            <a:r>
              <a:rPr lang="en-US"/>
              <a:t>headline here</a:t>
            </a:r>
          </a:p>
        </p:txBody>
      </p:sp>
      <p:sp>
        <p:nvSpPr>
          <p:cNvPr id="19" name="Text Placeholder 15">
            <a:extLst>
              <a:ext uri="{FF2B5EF4-FFF2-40B4-BE49-F238E27FC236}">
                <a16:creationId xmlns:a16="http://schemas.microsoft.com/office/drawing/2014/main" id="{37E7C5C5-4C91-4AF2-B5EA-A55C40AEFF6D}"/>
              </a:ext>
            </a:extLst>
          </p:cNvPr>
          <p:cNvSpPr>
            <a:spLocks noGrp="1"/>
          </p:cNvSpPr>
          <p:nvPr>
            <p:ph type="body" sz="quarter" idx="20" hasCustomPrompt="1"/>
          </p:nvPr>
        </p:nvSpPr>
        <p:spPr>
          <a:xfrm>
            <a:off x="4230695" y="2364104"/>
            <a:ext cx="3749040" cy="3709671"/>
          </a:xfrm>
          <a:solidFill>
            <a:schemeClr val="accent5"/>
          </a:solidFill>
        </p:spPr>
        <p:txBody>
          <a:bodyPr vert="horz" lIns="182880" tIns="182880" rIns="0" bIns="0" rtlCol="0">
            <a:noAutofit/>
          </a:bodyPr>
          <a:lstStyle>
            <a:lvl1pPr marL="0" marR="0" indent="0" algn="l" defTabSz="380990" rtl="0" eaLnBrk="1" fontAlgn="base" latinLnBrk="0" hangingPunct="1">
              <a:lnSpc>
                <a:spcPct val="80000"/>
              </a:lnSpc>
              <a:spcBef>
                <a:spcPct val="0"/>
              </a:spcBef>
              <a:spcAft>
                <a:spcPct val="0"/>
              </a:spcAft>
              <a:buClrTx/>
              <a:buSzTx/>
              <a:buFontTx/>
              <a:buNone/>
              <a:tabLst/>
              <a:defRPr lang="en-US" sz="2800" b="1" kern="0" noProof="0">
                <a:solidFill>
                  <a:srgbClr val="000000"/>
                </a:solidFill>
              </a:defRPr>
            </a:lvl1pPr>
            <a:lvl2pPr>
              <a:defRPr lang="en-US" smtClean="0"/>
            </a:lvl2pPr>
            <a:lvl3pPr>
              <a:defRPr lang="en-US" smtClean="0"/>
            </a:lvl3pPr>
            <a:lvl4pPr>
              <a:defRPr lang="en-US" smtClean="0"/>
            </a:lvl4pPr>
            <a:lvl5pPr>
              <a:defRPr lang="en-US"/>
            </a:lvl5pPr>
          </a:lstStyle>
          <a:p>
            <a:pPr marL="0" marR="0" lvl="0" indent="0" algn="l" defTabSz="380990" rtl="0" eaLnBrk="1" fontAlgn="base" latinLnBrk="0" hangingPunct="1">
              <a:lnSpc>
                <a:spcPct val="8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n-lt"/>
                <a:ea typeface="+mn-ea"/>
                <a:cs typeface="+mn-cs"/>
              </a:rPr>
              <a:t>Box two main topic</a:t>
            </a:r>
          </a:p>
        </p:txBody>
      </p:sp>
      <p:sp>
        <p:nvSpPr>
          <p:cNvPr id="20" name="Text Placeholder 17">
            <a:extLst>
              <a:ext uri="{FF2B5EF4-FFF2-40B4-BE49-F238E27FC236}">
                <a16:creationId xmlns:a16="http://schemas.microsoft.com/office/drawing/2014/main" id="{9316FA3C-6E11-4F58-A503-7160A20B1B35}"/>
              </a:ext>
            </a:extLst>
          </p:cNvPr>
          <p:cNvSpPr>
            <a:spLocks noGrp="1"/>
          </p:cNvSpPr>
          <p:nvPr>
            <p:ph type="body" sz="quarter" idx="21" hasCustomPrompt="1"/>
          </p:nvPr>
        </p:nvSpPr>
        <p:spPr>
          <a:xfrm>
            <a:off x="4230697" y="1368425"/>
            <a:ext cx="3749040" cy="995680"/>
          </a:xfrm>
          <a:solidFill>
            <a:schemeClr val="accent1"/>
          </a:solidFill>
        </p:spPr>
        <p:txBody>
          <a:bodyPr vert="horz" lIns="182880" tIns="45720" rIns="91440" bIns="64008" rtlCol="0" anchor="b" anchorCtr="0">
            <a:noAutofit/>
          </a:bodyPr>
          <a:lstStyle>
            <a:lvl1pPr marL="0" indent="0">
              <a:lnSpc>
                <a:spcPct val="85000"/>
              </a:lnSpc>
              <a:spcBef>
                <a:spcPts val="0"/>
              </a:spcBef>
              <a:buNone/>
              <a:defRPr lang="en-US" sz="3200" b="1" smtClean="0">
                <a:solidFill>
                  <a:schemeClr val="bg2"/>
                </a:solidFill>
              </a:defRPr>
            </a:lvl1pPr>
            <a:lvl2pPr>
              <a:defRPr lang="en-US" smtClean="0"/>
            </a:lvl2pPr>
            <a:lvl3pPr>
              <a:defRPr lang="en-US" smtClean="0"/>
            </a:lvl3pPr>
            <a:lvl4pPr>
              <a:defRPr lang="en-US" smtClean="0"/>
            </a:lvl4pPr>
            <a:lvl5pPr>
              <a:defRPr lang="en-US"/>
            </a:lvl5pPr>
          </a:lstStyle>
          <a:p>
            <a:pPr marL="457200" lvl="0" indent="-457200"/>
            <a:r>
              <a:rPr lang="en-US"/>
              <a:t>Box two </a:t>
            </a:r>
            <a:br>
              <a:rPr lang="en-US"/>
            </a:br>
            <a:r>
              <a:rPr lang="en-US"/>
              <a:t>headline here</a:t>
            </a:r>
          </a:p>
        </p:txBody>
      </p:sp>
      <p:sp>
        <p:nvSpPr>
          <p:cNvPr id="21" name="Text Placeholder 15">
            <a:extLst>
              <a:ext uri="{FF2B5EF4-FFF2-40B4-BE49-F238E27FC236}">
                <a16:creationId xmlns:a16="http://schemas.microsoft.com/office/drawing/2014/main" id="{CC174355-5D19-4BCE-8FB0-DD54A36CE38D}"/>
              </a:ext>
            </a:extLst>
          </p:cNvPr>
          <p:cNvSpPr>
            <a:spLocks noGrp="1"/>
          </p:cNvSpPr>
          <p:nvPr>
            <p:ph type="body" sz="quarter" idx="22" hasCustomPrompt="1"/>
          </p:nvPr>
        </p:nvSpPr>
        <p:spPr>
          <a:xfrm>
            <a:off x="8118492" y="2364104"/>
            <a:ext cx="3749040" cy="3709671"/>
          </a:xfrm>
          <a:solidFill>
            <a:schemeClr val="accent5"/>
          </a:solidFill>
        </p:spPr>
        <p:txBody>
          <a:bodyPr vert="horz" lIns="182880" tIns="182880" rIns="0" bIns="0" rtlCol="0">
            <a:noAutofit/>
          </a:bodyPr>
          <a:lstStyle>
            <a:lvl1pPr marL="0" marR="0" indent="0" algn="l" defTabSz="380990" rtl="0" eaLnBrk="1" fontAlgn="base" latinLnBrk="0" hangingPunct="1">
              <a:lnSpc>
                <a:spcPct val="80000"/>
              </a:lnSpc>
              <a:spcBef>
                <a:spcPct val="0"/>
              </a:spcBef>
              <a:spcAft>
                <a:spcPct val="0"/>
              </a:spcAft>
              <a:buClrTx/>
              <a:buSzTx/>
              <a:buFontTx/>
              <a:buNone/>
              <a:tabLst/>
              <a:defRPr lang="en-US" sz="2800" b="1" kern="0" noProof="0">
                <a:solidFill>
                  <a:srgbClr val="000000"/>
                </a:solidFill>
              </a:defRPr>
            </a:lvl1pPr>
            <a:lvl2pPr>
              <a:defRPr lang="en-US" smtClean="0"/>
            </a:lvl2pPr>
            <a:lvl3pPr>
              <a:defRPr lang="en-US" smtClean="0"/>
            </a:lvl3pPr>
            <a:lvl4pPr>
              <a:defRPr lang="en-US" smtClean="0"/>
            </a:lvl4pPr>
            <a:lvl5pPr>
              <a:defRPr lang="en-US"/>
            </a:lvl5pPr>
          </a:lstStyle>
          <a:p>
            <a:pPr marL="0" marR="0" lvl="0" indent="0" algn="l" defTabSz="380990" rtl="0" eaLnBrk="1" fontAlgn="base" latinLnBrk="0" hangingPunct="1">
              <a:lnSpc>
                <a:spcPct val="8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n-lt"/>
                <a:ea typeface="+mn-ea"/>
                <a:cs typeface="+mn-cs"/>
              </a:rPr>
              <a:t>Box three main topic</a:t>
            </a:r>
          </a:p>
        </p:txBody>
      </p:sp>
      <p:sp>
        <p:nvSpPr>
          <p:cNvPr id="22" name="Text Placeholder 17">
            <a:extLst>
              <a:ext uri="{FF2B5EF4-FFF2-40B4-BE49-F238E27FC236}">
                <a16:creationId xmlns:a16="http://schemas.microsoft.com/office/drawing/2014/main" id="{D20FFC66-9F6E-42F2-8121-A3F5B541DAC8}"/>
              </a:ext>
            </a:extLst>
          </p:cNvPr>
          <p:cNvSpPr>
            <a:spLocks noGrp="1"/>
          </p:cNvSpPr>
          <p:nvPr>
            <p:ph type="body" sz="quarter" idx="23" hasCustomPrompt="1"/>
          </p:nvPr>
        </p:nvSpPr>
        <p:spPr>
          <a:xfrm>
            <a:off x="8118494" y="1368425"/>
            <a:ext cx="3749040" cy="995680"/>
          </a:xfrm>
          <a:solidFill>
            <a:schemeClr val="accent1"/>
          </a:solidFill>
        </p:spPr>
        <p:txBody>
          <a:bodyPr vert="horz" lIns="182880" tIns="45720" rIns="91440" bIns="64008" rtlCol="0" anchor="b" anchorCtr="0">
            <a:noAutofit/>
          </a:bodyPr>
          <a:lstStyle>
            <a:lvl1pPr marL="0" indent="0">
              <a:lnSpc>
                <a:spcPct val="85000"/>
              </a:lnSpc>
              <a:spcBef>
                <a:spcPts val="0"/>
              </a:spcBef>
              <a:buNone/>
              <a:defRPr lang="en-US" sz="3200" b="1" smtClean="0">
                <a:solidFill>
                  <a:schemeClr val="bg2"/>
                </a:solidFill>
              </a:defRPr>
            </a:lvl1pPr>
            <a:lvl2pPr>
              <a:defRPr lang="en-US" smtClean="0"/>
            </a:lvl2pPr>
            <a:lvl3pPr>
              <a:defRPr lang="en-US" smtClean="0"/>
            </a:lvl3pPr>
            <a:lvl4pPr>
              <a:defRPr lang="en-US" smtClean="0"/>
            </a:lvl4pPr>
            <a:lvl5pPr>
              <a:defRPr lang="en-US"/>
            </a:lvl5pPr>
          </a:lstStyle>
          <a:p>
            <a:pPr marL="457200" lvl="0" indent="-457200"/>
            <a:r>
              <a:rPr lang="en-US"/>
              <a:t>Box three headline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No Subhead">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011552AE-F36B-4633-B0E4-D3400892A8DC}"/>
              </a:ext>
            </a:extLst>
          </p:cNvPr>
          <p:cNvGraphicFramePr>
            <a:graphicFrameLocks noGrp="1"/>
          </p:cNvGraphicFramePr>
          <p:nvPr userDrawn="1">
            <p:extLst>
              <p:ext uri="{D42A27DB-BD31-4B8C-83A1-F6EECF244321}">
                <p14:modId xmlns:p14="http://schemas.microsoft.com/office/powerpoint/2010/main" val="3919343632"/>
              </p:ext>
            </p:extLst>
          </p:nvPr>
        </p:nvGraphicFramePr>
        <p:xfrm>
          <a:off x="844775" y="2940710"/>
          <a:ext cx="8461351" cy="1912114"/>
        </p:xfrm>
        <a:graphic>
          <a:graphicData uri="http://schemas.openxmlformats.org/drawingml/2006/table">
            <a:tbl>
              <a:tblPr firstRow="1" bandRow="1">
                <a:tableStyleId>{5C22544A-7EE6-4342-B048-85BDC9FD1C3A}</a:tableStyleId>
              </a:tblPr>
              <a:tblGrid>
                <a:gridCol w="8461351">
                  <a:extLst>
                    <a:ext uri="{9D8B030D-6E8A-4147-A177-3AD203B41FA5}">
                      <a16:colId xmlns:a16="http://schemas.microsoft.com/office/drawing/2014/main" val="1082404452"/>
                    </a:ext>
                  </a:extLst>
                </a:gridCol>
              </a:tblGrid>
              <a:tr h="1912114">
                <a:tc>
                  <a:txBody>
                    <a:bodyPr/>
                    <a:lstStyle/>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n-US" sz="7200" b="1" i="0" u="none" strike="noStrike" kern="1200" cap="none" spc="0" normalizeH="0" baseline="0" noProof="0">
                        <a:ln>
                          <a:noFill/>
                        </a:ln>
                        <a:solidFill>
                          <a:schemeClr val="accent1"/>
                        </a:solidFill>
                        <a:effectLst/>
                        <a:uLnTx/>
                        <a:uFillTx/>
                        <a:latin typeface="Human BBY Office"/>
                        <a:ea typeface="+mn-ea"/>
                        <a:cs typeface="+mn-cs"/>
                      </a:endParaRPr>
                    </a:p>
                  </a:txBody>
                  <a:tcPr marL="0" marR="0" marT="457200" marB="182880">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31979"/>
                  </a:ext>
                </a:extLst>
              </a:tr>
            </a:tbl>
          </a:graphicData>
        </a:graphic>
      </p:graphicFrame>
      <p:grpSp>
        <p:nvGrpSpPr>
          <p:cNvPr id="13" name="Group 12">
            <a:extLst>
              <a:ext uri="{FF2B5EF4-FFF2-40B4-BE49-F238E27FC236}">
                <a16:creationId xmlns:a16="http://schemas.microsoft.com/office/drawing/2014/main" id="{BC8E2C0F-ECA0-4807-B00F-78E70D4F1B4C}"/>
              </a:ext>
            </a:extLst>
          </p:cNvPr>
          <p:cNvGrpSpPr>
            <a:grpSpLocks noChangeAspect="1"/>
          </p:cNvGrpSpPr>
          <p:nvPr userDrawn="1"/>
        </p:nvGrpSpPr>
        <p:grpSpPr>
          <a:xfrm>
            <a:off x="10657942" y="313144"/>
            <a:ext cx="1229707" cy="1055281"/>
            <a:chOff x="874713" y="2133600"/>
            <a:chExt cx="12747625" cy="10939463"/>
          </a:xfrm>
          <a:solidFill>
            <a:schemeClr val="tx1"/>
          </a:solidFill>
        </p:grpSpPr>
        <p:sp>
          <p:nvSpPr>
            <p:cNvPr id="14" name="AutoShape 31">
              <a:extLst>
                <a:ext uri="{FF2B5EF4-FFF2-40B4-BE49-F238E27FC236}">
                  <a16:creationId xmlns:a16="http://schemas.microsoft.com/office/drawing/2014/main" id="{3A2C9544-B5F6-44D1-A739-F3B6866CD754}"/>
                </a:ext>
              </a:extLst>
            </p:cNvPr>
            <p:cNvSpPr>
              <a:spLocks/>
            </p:cNvSpPr>
            <p:nvPr/>
          </p:nvSpPr>
          <p:spPr bwMode="auto">
            <a:xfrm>
              <a:off x="1054100" y="2159000"/>
              <a:ext cx="1309688" cy="2006600"/>
            </a:xfrm>
            <a:custGeom>
              <a:avLst/>
              <a:gdLst/>
              <a:ahLst/>
              <a:cxnLst/>
              <a:rect l="0" t="0" r="r" b="b"/>
              <a:pathLst>
                <a:path w="21600" h="2160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2">
              <a:extLst>
                <a:ext uri="{FF2B5EF4-FFF2-40B4-BE49-F238E27FC236}">
                  <a16:creationId xmlns:a16="http://schemas.microsoft.com/office/drawing/2014/main" id="{39C0AD25-3E15-4E5F-8632-934DF97B63BA}"/>
                </a:ext>
              </a:extLst>
            </p:cNvPr>
            <p:cNvSpPr>
              <a:spLocks/>
            </p:cNvSpPr>
            <p:nvPr/>
          </p:nvSpPr>
          <p:spPr bwMode="auto">
            <a:xfrm>
              <a:off x="2425700" y="2654300"/>
              <a:ext cx="1512888" cy="1538288"/>
            </a:xfrm>
            <a:custGeom>
              <a:avLst/>
              <a:gdLst/>
              <a:ahLst/>
              <a:cxnLst/>
              <a:rect l="0" t="0" r="r" b="b"/>
              <a:pathLst>
                <a:path w="21600" h="2160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33">
              <a:extLst>
                <a:ext uri="{FF2B5EF4-FFF2-40B4-BE49-F238E27FC236}">
                  <a16:creationId xmlns:a16="http://schemas.microsoft.com/office/drawing/2014/main" id="{D82991FA-1A0F-4FF4-A1EB-32AB6FEDCF98}"/>
                </a:ext>
              </a:extLst>
            </p:cNvPr>
            <p:cNvSpPr>
              <a:spLocks/>
            </p:cNvSpPr>
            <p:nvPr/>
          </p:nvSpPr>
          <p:spPr bwMode="auto">
            <a:xfrm>
              <a:off x="3962400" y="23876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34">
              <a:extLst>
                <a:ext uri="{FF2B5EF4-FFF2-40B4-BE49-F238E27FC236}">
                  <a16:creationId xmlns:a16="http://schemas.microsoft.com/office/drawing/2014/main" id="{B8E9BDF1-2AD5-41B9-A5FB-BF49EA7FCCDC}"/>
                </a:ext>
              </a:extLst>
            </p:cNvPr>
            <p:cNvSpPr>
              <a:spLocks/>
            </p:cNvSpPr>
            <p:nvPr/>
          </p:nvSpPr>
          <p:spPr bwMode="auto">
            <a:xfrm>
              <a:off x="5054600" y="21336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35">
              <a:extLst>
                <a:ext uri="{FF2B5EF4-FFF2-40B4-BE49-F238E27FC236}">
                  <a16:creationId xmlns:a16="http://schemas.microsoft.com/office/drawing/2014/main" id="{CCE48EE1-A0AD-43F9-B1A6-7A2043E4186F}"/>
                </a:ext>
              </a:extLst>
            </p:cNvPr>
            <p:cNvSpPr>
              <a:spLocks/>
            </p:cNvSpPr>
            <p:nvPr/>
          </p:nvSpPr>
          <p:spPr bwMode="auto">
            <a:xfrm>
              <a:off x="5511800" y="26543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36">
              <a:extLst>
                <a:ext uri="{FF2B5EF4-FFF2-40B4-BE49-F238E27FC236}">
                  <a16:creationId xmlns:a16="http://schemas.microsoft.com/office/drawing/2014/main" id="{C2E65EF5-BC07-4391-86E5-301CD9047D6B}"/>
                </a:ext>
              </a:extLst>
            </p:cNvPr>
            <p:cNvSpPr>
              <a:spLocks/>
            </p:cNvSpPr>
            <p:nvPr/>
          </p:nvSpPr>
          <p:spPr bwMode="auto">
            <a:xfrm>
              <a:off x="9144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37">
              <a:extLst>
                <a:ext uri="{FF2B5EF4-FFF2-40B4-BE49-F238E27FC236}">
                  <a16:creationId xmlns:a16="http://schemas.microsoft.com/office/drawing/2014/main" id="{EDBE9A70-8C9B-47D8-AE51-DD9F2DBEDE38}"/>
                </a:ext>
              </a:extLst>
            </p:cNvPr>
            <p:cNvSpPr>
              <a:spLocks/>
            </p:cNvSpPr>
            <p:nvPr/>
          </p:nvSpPr>
          <p:spPr bwMode="auto">
            <a:xfrm>
              <a:off x="19177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38">
              <a:extLst>
                <a:ext uri="{FF2B5EF4-FFF2-40B4-BE49-F238E27FC236}">
                  <a16:creationId xmlns:a16="http://schemas.microsoft.com/office/drawing/2014/main" id="{99DB4D65-C1B7-4A9B-B42A-3CC7136130A2}"/>
                </a:ext>
              </a:extLst>
            </p:cNvPr>
            <p:cNvSpPr>
              <a:spLocks/>
            </p:cNvSpPr>
            <p:nvPr/>
          </p:nvSpPr>
          <p:spPr bwMode="auto">
            <a:xfrm>
              <a:off x="3530600" y="49022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39">
              <a:extLst>
                <a:ext uri="{FF2B5EF4-FFF2-40B4-BE49-F238E27FC236}">
                  <a16:creationId xmlns:a16="http://schemas.microsoft.com/office/drawing/2014/main" id="{2F7D8AB1-1210-4347-A589-CB3DCD71D9F2}"/>
                </a:ext>
              </a:extLst>
            </p:cNvPr>
            <p:cNvSpPr>
              <a:spLocks/>
            </p:cNvSpPr>
            <p:nvPr/>
          </p:nvSpPr>
          <p:spPr bwMode="auto">
            <a:xfrm>
              <a:off x="4229100" y="4902200"/>
              <a:ext cx="1419225" cy="2062163"/>
            </a:xfrm>
            <a:custGeom>
              <a:avLst/>
              <a:gdLst/>
              <a:ahLst/>
              <a:cxnLst/>
              <a:rect l="0" t="0" r="r" b="b"/>
              <a:pathLst>
                <a:path w="21600" h="2160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40">
              <a:extLst>
                <a:ext uri="{FF2B5EF4-FFF2-40B4-BE49-F238E27FC236}">
                  <a16:creationId xmlns:a16="http://schemas.microsoft.com/office/drawing/2014/main" id="{2614580D-E835-453E-A2BE-5C799065FC18}"/>
                </a:ext>
              </a:extLst>
            </p:cNvPr>
            <p:cNvSpPr>
              <a:spLocks/>
            </p:cNvSpPr>
            <p:nvPr/>
          </p:nvSpPr>
          <p:spPr bwMode="auto">
            <a:xfrm>
              <a:off x="61468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41">
              <a:extLst>
                <a:ext uri="{FF2B5EF4-FFF2-40B4-BE49-F238E27FC236}">
                  <a16:creationId xmlns:a16="http://schemas.microsoft.com/office/drawing/2014/main" id="{F469955A-20E0-4748-ADAC-3EF83696B968}"/>
                </a:ext>
              </a:extLst>
            </p:cNvPr>
            <p:cNvSpPr>
              <a:spLocks/>
            </p:cNvSpPr>
            <p:nvPr/>
          </p:nvSpPr>
          <p:spPr bwMode="auto">
            <a:xfrm>
              <a:off x="7747000" y="4902200"/>
              <a:ext cx="1554163" cy="2097088"/>
            </a:xfrm>
            <a:custGeom>
              <a:avLst/>
              <a:gdLst/>
              <a:ahLst/>
              <a:cxnLst/>
              <a:rect l="0" t="0" r="r" b="b"/>
              <a:pathLst>
                <a:path w="21600" h="2160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42">
              <a:extLst>
                <a:ext uri="{FF2B5EF4-FFF2-40B4-BE49-F238E27FC236}">
                  <a16:creationId xmlns:a16="http://schemas.microsoft.com/office/drawing/2014/main" id="{896D7F85-6DE4-481F-9655-AD4EE789C8A0}"/>
                </a:ext>
              </a:extLst>
            </p:cNvPr>
            <p:cNvSpPr>
              <a:spLocks/>
            </p:cNvSpPr>
            <p:nvPr/>
          </p:nvSpPr>
          <p:spPr bwMode="auto">
            <a:xfrm>
              <a:off x="9398000" y="5461000"/>
              <a:ext cx="1582738" cy="1538288"/>
            </a:xfrm>
            <a:custGeom>
              <a:avLst/>
              <a:gdLst/>
              <a:ahLst/>
              <a:cxnLst/>
              <a:rect l="0" t="0" r="r" b="b"/>
              <a:pathLst>
                <a:path w="21600" h="2160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43">
              <a:extLst>
                <a:ext uri="{FF2B5EF4-FFF2-40B4-BE49-F238E27FC236}">
                  <a16:creationId xmlns:a16="http://schemas.microsoft.com/office/drawing/2014/main" id="{3FBDD8C8-2A2C-488B-B85D-B255B1F2F021}"/>
                </a:ext>
              </a:extLst>
            </p:cNvPr>
            <p:cNvSpPr>
              <a:spLocks/>
            </p:cNvSpPr>
            <p:nvPr/>
          </p:nvSpPr>
          <p:spPr bwMode="auto">
            <a:xfrm>
              <a:off x="11125200" y="5499100"/>
              <a:ext cx="1428750" cy="1501775"/>
            </a:xfrm>
            <a:custGeom>
              <a:avLst/>
              <a:gdLst/>
              <a:ahLst/>
              <a:cxnLst/>
              <a:rect l="0" t="0" r="r" b="b"/>
              <a:pathLst>
                <a:path w="21600" h="2160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44">
              <a:extLst>
                <a:ext uri="{FF2B5EF4-FFF2-40B4-BE49-F238E27FC236}">
                  <a16:creationId xmlns:a16="http://schemas.microsoft.com/office/drawing/2014/main" id="{7AE7B988-F203-4B08-83EC-A7E857709520}"/>
                </a:ext>
              </a:extLst>
            </p:cNvPr>
            <p:cNvSpPr>
              <a:spLocks/>
            </p:cNvSpPr>
            <p:nvPr/>
          </p:nvSpPr>
          <p:spPr bwMode="auto">
            <a:xfrm>
              <a:off x="126746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45">
              <a:extLst>
                <a:ext uri="{FF2B5EF4-FFF2-40B4-BE49-F238E27FC236}">
                  <a16:creationId xmlns:a16="http://schemas.microsoft.com/office/drawing/2014/main" id="{72594E18-1279-41D8-AE1A-58B03F205C74}"/>
                </a:ext>
              </a:extLst>
            </p:cNvPr>
            <p:cNvSpPr>
              <a:spLocks/>
            </p:cNvSpPr>
            <p:nvPr/>
          </p:nvSpPr>
          <p:spPr bwMode="auto">
            <a:xfrm>
              <a:off x="874713" y="8305800"/>
              <a:ext cx="2292350" cy="1468438"/>
            </a:xfrm>
            <a:custGeom>
              <a:avLst/>
              <a:gdLst/>
              <a:ahLst/>
              <a:cxnLst/>
              <a:rect l="0" t="0" r="r" b="b"/>
              <a:pathLst>
                <a:path w="21600" h="2160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46">
              <a:extLst>
                <a:ext uri="{FF2B5EF4-FFF2-40B4-BE49-F238E27FC236}">
                  <a16:creationId xmlns:a16="http://schemas.microsoft.com/office/drawing/2014/main" id="{0F80056F-20B8-4658-8FCA-40C936DB21A3}"/>
                </a:ext>
              </a:extLst>
            </p:cNvPr>
            <p:cNvSpPr>
              <a:spLocks/>
            </p:cNvSpPr>
            <p:nvPr/>
          </p:nvSpPr>
          <p:spPr bwMode="auto">
            <a:xfrm>
              <a:off x="3249613" y="7708900"/>
              <a:ext cx="1433512" cy="2062163"/>
            </a:xfrm>
            <a:custGeom>
              <a:avLst/>
              <a:gdLst/>
              <a:ahLst/>
              <a:cxnLst/>
              <a:rect l="0" t="0" r="r" b="b"/>
              <a:pathLst>
                <a:path w="21600" h="2160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47">
              <a:extLst>
                <a:ext uri="{FF2B5EF4-FFF2-40B4-BE49-F238E27FC236}">
                  <a16:creationId xmlns:a16="http://schemas.microsoft.com/office/drawing/2014/main" id="{6B564E43-D579-44FC-B952-3785D55B52A4}"/>
                </a:ext>
              </a:extLst>
            </p:cNvPr>
            <p:cNvSpPr>
              <a:spLocks/>
            </p:cNvSpPr>
            <p:nvPr/>
          </p:nvSpPr>
          <p:spPr bwMode="auto">
            <a:xfrm>
              <a:off x="4826000" y="8267700"/>
              <a:ext cx="1382713" cy="1538288"/>
            </a:xfrm>
            <a:custGeom>
              <a:avLst/>
              <a:gdLst/>
              <a:ahLst/>
              <a:cxnLst/>
              <a:rect l="0" t="0" r="r" b="b"/>
              <a:pathLst>
                <a:path w="21600" h="2160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48">
              <a:extLst>
                <a:ext uri="{FF2B5EF4-FFF2-40B4-BE49-F238E27FC236}">
                  <a16:creationId xmlns:a16="http://schemas.microsoft.com/office/drawing/2014/main" id="{37752E04-17F0-45AA-80CE-CC279998AD87}"/>
                </a:ext>
              </a:extLst>
            </p:cNvPr>
            <p:cNvSpPr>
              <a:spLocks/>
            </p:cNvSpPr>
            <p:nvPr/>
          </p:nvSpPr>
          <p:spPr bwMode="auto">
            <a:xfrm>
              <a:off x="6286500" y="80010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9">
              <a:extLst>
                <a:ext uri="{FF2B5EF4-FFF2-40B4-BE49-F238E27FC236}">
                  <a16:creationId xmlns:a16="http://schemas.microsoft.com/office/drawing/2014/main" id="{50C55E8A-1411-4E25-8E7D-F5F8F968A6AC}"/>
                </a:ext>
              </a:extLst>
            </p:cNvPr>
            <p:cNvSpPr>
              <a:spLocks/>
            </p:cNvSpPr>
            <p:nvPr/>
          </p:nvSpPr>
          <p:spPr bwMode="auto">
            <a:xfrm>
              <a:off x="7378700" y="77470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0">
              <a:extLst>
                <a:ext uri="{FF2B5EF4-FFF2-40B4-BE49-F238E27FC236}">
                  <a16:creationId xmlns:a16="http://schemas.microsoft.com/office/drawing/2014/main" id="{9A355702-F22F-46CE-BF5E-86EAA75870AE}"/>
                </a:ext>
              </a:extLst>
            </p:cNvPr>
            <p:cNvSpPr>
              <a:spLocks/>
            </p:cNvSpPr>
            <p:nvPr/>
          </p:nvSpPr>
          <p:spPr bwMode="auto">
            <a:xfrm>
              <a:off x="7848600" y="82677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51">
              <a:extLst>
                <a:ext uri="{FF2B5EF4-FFF2-40B4-BE49-F238E27FC236}">
                  <a16:creationId xmlns:a16="http://schemas.microsoft.com/office/drawing/2014/main" id="{C3791F09-B6CD-4F48-A889-8509A0F85B87}"/>
                </a:ext>
              </a:extLst>
            </p:cNvPr>
            <p:cNvSpPr>
              <a:spLocks/>
            </p:cNvSpPr>
            <p:nvPr/>
          </p:nvSpPr>
          <p:spPr bwMode="auto">
            <a:xfrm>
              <a:off x="1003300" y="11074400"/>
              <a:ext cx="1554163" cy="1998663"/>
            </a:xfrm>
            <a:custGeom>
              <a:avLst/>
              <a:gdLst/>
              <a:ahLst/>
              <a:cxnLst/>
              <a:rect l="0" t="0" r="r" b="b"/>
              <a:pathLst>
                <a:path w="21600" h="2160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5" name="AutoShape 52">
              <a:extLst>
                <a:ext uri="{FF2B5EF4-FFF2-40B4-BE49-F238E27FC236}">
                  <a16:creationId xmlns:a16="http://schemas.microsoft.com/office/drawing/2014/main" id="{2E28320E-39D0-483C-B08D-791A2E887F03}"/>
                </a:ext>
              </a:extLst>
            </p:cNvPr>
            <p:cNvSpPr>
              <a:spLocks/>
            </p:cNvSpPr>
            <p:nvPr/>
          </p:nvSpPr>
          <p:spPr bwMode="auto">
            <a:xfrm>
              <a:off x="2654300" y="11074400"/>
              <a:ext cx="1582738" cy="1538288"/>
            </a:xfrm>
            <a:custGeom>
              <a:avLst/>
              <a:gdLst/>
              <a:ahLst/>
              <a:cxnLst/>
              <a:rect l="0" t="0" r="r" b="b"/>
              <a:pathLst>
                <a:path w="21600" h="2160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53">
              <a:extLst>
                <a:ext uri="{FF2B5EF4-FFF2-40B4-BE49-F238E27FC236}">
                  <a16:creationId xmlns:a16="http://schemas.microsoft.com/office/drawing/2014/main" id="{AE52347F-2AAD-4830-8501-138B095ACA86}"/>
                </a:ext>
              </a:extLst>
            </p:cNvPr>
            <p:cNvSpPr>
              <a:spLocks/>
            </p:cNvSpPr>
            <p:nvPr/>
          </p:nvSpPr>
          <p:spPr bwMode="auto">
            <a:xfrm>
              <a:off x="43053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54">
              <a:extLst>
                <a:ext uri="{FF2B5EF4-FFF2-40B4-BE49-F238E27FC236}">
                  <a16:creationId xmlns:a16="http://schemas.microsoft.com/office/drawing/2014/main" id="{ED8C7A6B-BB0B-4719-A3E6-1F80FA551C6E}"/>
                </a:ext>
              </a:extLst>
            </p:cNvPr>
            <p:cNvSpPr>
              <a:spLocks/>
            </p:cNvSpPr>
            <p:nvPr/>
          </p:nvSpPr>
          <p:spPr bwMode="auto">
            <a:xfrm>
              <a:off x="56896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55">
              <a:extLst>
                <a:ext uri="{FF2B5EF4-FFF2-40B4-BE49-F238E27FC236}">
                  <a16:creationId xmlns:a16="http://schemas.microsoft.com/office/drawing/2014/main" id="{CEC9E09E-089E-495F-882E-8CD32ACC4675}"/>
                </a:ext>
              </a:extLst>
            </p:cNvPr>
            <p:cNvSpPr>
              <a:spLocks/>
            </p:cNvSpPr>
            <p:nvPr/>
          </p:nvSpPr>
          <p:spPr bwMode="auto">
            <a:xfrm>
              <a:off x="7124700" y="10502900"/>
              <a:ext cx="519113" cy="2076450"/>
            </a:xfrm>
            <a:custGeom>
              <a:avLst/>
              <a:gdLst/>
              <a:ahLst/>
              <a:cxnLst/>
              <a:rect l="0" t="0" r="r" b="b"/>
              <a:pathLst>
                <a:path w="21600" h="2160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9" name="AutoShape 56">
              <a:extLst>
                <a:ext uri="{FF2B5EF4-FFF2-40B4-BE49-F238E27FC236}">
                  <a16:creationId xmlns:a16="http://schemas.microsoft.com/office/drawing/2014/main" id="{76EEB1E9-F835-481F-9170-45BFAE382BAA}"/>
                </a:ext>
              </a:extLst>
            </p:cNvPr>
            <p:cNvSpPr>
              <a:spLocks/>
            </p:cNvSpPr>
            <p:nvPr/>
          </p:nvSpPr>
          <p:spPr bwMode="auto">
            <a:xfrm>
              <a:off x="7848600" y="10515600"/>
              <a:ext cx="1554163" cy="2097088"/>
            </a:xfrm>
            <a:custGeom>
              <a:avLst/>
              <a:gdLst/>
              <a:ahLst/>
              <a:cxnLst/>
              <a:rect l="0" t="0" r="r" b="b"/>
              <a:pathLst>
                <a:path w="21600" h="2160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57">
              <a:extLst>
                <a:ext uri="{FF2B5EF4-FFF2-40B4-BE49-F238E27FC236}">
                  <a16:creationId xmlns:a16="http://schemas.microsoft.com/office/drawing/2014/main" id="{1FA17B61-02F5-4843-A14A-D33719E5CF01}"/>
                </a:ext>
              </a:extLst>
            </p:cNvPr>
            <p:cNvSpPr>
              <a:spLocks/>
            </p:cNvSpPr>
            <p:nvPr/>
          </p:nvSpPr>
          <p:spPr bwMode="auto">
            <a:xfrm>
              <a:off x="9575800" y="105156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58">
              <a:extLst>
                <a:ext uri="{FF2B5EF4-FFF2-40B4-BE49-F238E27FC236}">
                  <a16:creationId xmlns:a16="http://schemas.microsoft.com/office/drawing/2014/main" id="{D7AF6792-2F4E-48DF-B827-190D9D1EE487}"/>
                </a:ext>
              </a:extLst>
            </p:cNvPr>
            <p:cNvSpPr>
              <a:spLocks/>
            </p:cNvSpPr>
            <p:nvPr/>
          </p:nvSpPr>
          <p:spPr bwMode="auto">
            <a:xfrm>
              <a:off x="10198100" y="11074400"/>
              <a:ext cx="1512888" cy="1538288"/>
            </a:xfrm>
            <a:custGeom>
              <a:avLst/>
              <a:gdLst/>
              <a:ahLst/>
              <a:cxnLst/>
              <a:rect l="0" t="0" r="r" b="b"/>
              <a:pathLst>
                <a:path w="21600" h="2160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59">
              <a:extLst>
                <a:ext uri="{FF2B5EF4-FFF2-40B4-BE49-F238E27FC236}">
                  <a16:creationId xmlns:a16="http://schemas.microsoft.com/office/drawing/2014/main" id="{58DCE6A4-7734-42E5-9B2A-2A39F1D2CCD3}"/>
                </a:ext>
              </a:extLst>
            </p:cNvPr>
            <p:cNvSpPr>
              <a:spLocks/>
            </p:cNvSpPr>
            <p:nvPr/>
          </p:nvSpPr>
          <p:spPr bwMode="auto">
            <a:xfrm>
              <a:off x="11836400" y="12077700"/>
              <a:ext cx="549275" cy="538163"/>
            </a:xfrm>
            <a:custGeom>
              <a:avLst/>
              <a:gdLst/>
              <a:ahLst/>
              <a:cxnLst/>
              <a:rect l="0" t="0" r="r" b="b"/>
              <a:pathLst>
                <a:path w="21600" h="2160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60">
              <a:extLst>
                <a:ext uri="{FF2B5EF4-FFF2-40B4-BE49-F238E27FC236}">
                  <a16:creationId xmlns:a16="http://schemas.microsoft.com/office/drawing/2014/main" id="{B35304AA-E820-4F74-8DA7-DD0C368142EB}"/>
                </a:ext>
              </a:extLst>
            </p:cNvPr>
            <p:cNvSpPr>
              <a:spLocks/>
            </p:cNvSpPr>
            <p:nvPr/>
          </p:nvSpPr>
          <p:spPr bwMode="auto">
            <a:xfrm>
              <a:off x="11836400" y="11074400"/>
              <a:ext cx="373063" cy="187325"/>
            </a:xfrm>
            <a:custGeom>
              <a:avLst/>
              <a:gdLst/>
              <a:ahLst/>
              <a:cxnLst/>
              <a:rect l="0" t="0" r="r" b="b"/>
              <a:pathLst>
                <a:path w="21600" h="2160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cxnSp>
        <p:nvCxnSpPr>
          <p:cNvPr id="47" name="Straight Connector 46">
            <a:extLst>
              <a:ext uri="{FF2B5EF4-FFF2-40B4-BE49-F238E27FC236}">
                <a16:creationId xmlns:a16="http://schemas.microsoft.com/office/drawing/2014/main" id="{9EA166A3-BDB1-4B4C-A691-0975E59F913D}"/>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ooter Placeholder 50">
            <a:extLst>
              <a:ext uri="{FF2B5EF4-FFF2-40B4-BE49-F238E27FC236}">
                <a16:creationId xmlns:a16="http://schemas.microsoft.com/office/drawing/2014/main" id="{BED14AAE-4404-46FE-A0CF-252B50AD3085}"/>
              </a:ext>
            </a:extLst>
          </p:cNvPr>
          <p:cNvSpPr>
            <a:spLocks noGrp="1"/>
          </p:cNvSpPr>
          <p:nvPr>
            <p:ph type="ftr" sz="quarter" idx="10"/>
          </p:nvPr>
        </p:nvSpPr>
        <p:spPr/>
        <p:txBody>
          <a:bodyPr/>
          <a:lstStyle/>
          <a:p>
            <a:r>
              <a:rPr lang="en-US"/>
              <a:t>SAMPLE FOOTER TEXT</a:t>
            </a:r>
          </a:p>
        </p:txBody>
      </p:sp>
      <p:sp>
        <p:nvSpPr>
          <p:cNvPr id="52" name="Slide Number Placeholder 51">
            <a:extLst>
              <a:ext uri="{FF2B5EF4-FFF2-40B4-BE49-F238E27FC236}">
                <a16:creationId xmlns:a16="http://schemas.microsoft.com/office/drawing/2014/main" id="{0A6D4D00-F599-4B2E-831F-5E94FEDB3EF3}"/>
              </a:ext>
            </a:extLst>
          </p:cNvPr>
          <p:cNvSpPr>
            <a:spLocks noGrp="1"/>
          </p:cNvSpPr>
          <p:nvPr>
            <p:ph type="sldNum" sz="quarter" idx="11"/>
          </p:nvPr>
        </p:nvSpPr>
        <p:spPr/>
        <p:txBody>
          <a:bodyPr/>
          <a:lstStyle/>
          <a:p>
            <a:fld id="{C8C09DA5-8C43-4702-8900-F4900F7A89AE}" type="slidenum">
              <a:rPr lang="en-US" smtClean="0"/>
              <a:pPr/>
              <a:t>‹#›</a:t>
            </a:fld>
            <a:endParaRPr lang="en-US"/>
          </a:p>
        </p:txBody>
      </p:sp>
      <p:sp>
        <p:nvSpPr>
          <p:cNvPr id="55" name="Text Placeholder 18">
            <a:extLst>
              <a:ext uri="{FF2B5EF4-FFF2-40B4-BE49-F238E27FC236}">
                <a16:creationId xmlns:a16="http://schemas.microsoft.com/office/drawing/2014/main" id="{3D6A9FB1-A960-4D28-8782-350767C17841}"/>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44" name="Title 1">
            <a:extLst>
              <a:ext uri="{FF2B5EF4-FFF2-40B4-BE49-F238E27FC236}">
                <a16:creationId xmlns:a16="http://schemas.microsoft.com/office/drawing/2014/main" id="{0146603E-19A9-4A14-9A3C-CF0E76561E0B}"/>
              </a:ext>
            </a:extLst>
          </p:cNvPr>
          <p:cNvSpPr>
            <a:spLocks noGrp="1"/>
          </p:cNvSpPr>
          <p:nvPr>
            <p:ph type="ctrTitle" hasCustomPrompt="1"/>
          </p:nvPr>
        </p:nvSpPr>
        <p:spPr>
          <a:xfrm>
            <a:off x="843018" y="3509516"/>
            <a:ext cx="10908337" cy="886397"/>
          </a:xfrm>
          <a:noFill/>
        </p:spPr>
        <p:txBody>
          <a:bodyPr vert="horz" lIns="0" tIns="0" rIns="0" bIns="0" rtlCol="0" anchor="ctr" anchorCtr="0">
            <a:spAutoFit/>
          </a:bodyPr>
          <a:lstStyle>
            <a:lvl1pPr>
              <a:defRPr lang="en-US" sz="7200" dirty="0"/>
            </a:lvl1pPr>
          </a:lstStyle>
          <a:p>
            <a:pPr lvl="0"/>
            <a:r>
              <a:rPr lang="en-US"/>
              <a:t>Click to edit Name or Title</a:t>
            </a:r>
          </a:p>
        </p:txBody>
      </p:sp>
      <p:pic>
        <p:nvPicPr>
          <p:cNvPr id="45" name="Graphic 44">
            <a:extLst>
              <a:ext uri="{FF2B5EF4-FFF2-40B4-BE49-F238E27FC236}">
                <a16:creationId xmlns:a16="http://schemas.microsoft.com/office/drawing/2014/main" id="{DC6A7E89-F63F-40C2-A449-5A6913D1015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191261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011552AE-F36B-4633-B0E4-D3400892A8DC}"/>
              </a:ext>
            </a:extLst>
          </p:cNvPr>
          <p:cNvGraphicFramePr>
            <a:graphicFrameLocks noGrp="1"/>
          </p:cNvGraphicFramePr>
          <p:nvPr userDrawn="1">
            <p:extLst>
              <p:ext uri="{D42A27DB-BD31-4B8C-83A1-F6EECF244321}">
                <p14:modId xmlns:p14="http://schemas.microsoft.com/office/powerpoint/2010/main" val="3919343632"/>
              </p:ext>
            </p:extLst>
          </p:nvPr>
        </p:nvGraphicFramePr>
        <p:xfrm>
          <a:off x="844775" y="2940710"/>
          <a:ext cx="8461351" cy="1912114"/>
        </p:xfrm>
        <a:graphic>
          <a:graphicData uri="http://schemas.openxmlformats.org/drawingml/2006/table">
            <a:tbl>
              <a:tblPr firstRow="1" bandRow="1">
                <a:tableStyleId>{5C22544A-7EE6-4342-B048-85BDC9FD1C3A}</a:tableStyleId>
              </a:tblPr>
              <a:tblGrid>
                <a:gridCol w="8461351">
                  <a:extLst>
                    <a:ext uri="{9D8B030D-6E8A-4147-A177-3AD203B41FA5}">
                      <a16:colId xmlns:a16="http://schemas.microsoft.com/office/drawing/2014/main" val="1082404452"/>
                    </a:ext>
                  </a:extLst>
                </a:gridCol>
              </a:tblGrid>
              <a:tr h="1912114">
                <a:tc>
                  <a:txBody>
                    <a:bodyPr/>
                    <a:lstStyle/>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n-US" sz="7200" b="1" i="0" u="none" strike="noStrike" kern="1200" cap="none" spc="0" normalizeH="0" baseline="0" noProof="0">
                        <a:ln>
                          <a:noFill/>
                        </a:ln>
                        <a:solidFill>
                          <a:schemeClr val="accent1"/>
                        </a:solidFill>
                        <a:effectLst/>
                        <a:uLnTx/>
                        <a:uFillTx/>
                        <a:latin typeface="Human BBY Office"/>
                        <a:ea typeface="+mn-ea"/>
                        <a:cs typeface="+mn-cs"/>
                      </a:endParaRPr>
                    </a:p>
                  </a:txBody>
                  <a:tcPr marL="0" marR="0" marT="457200" marB="182880">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31979"/>
                  </a:ext>
                </a:extLst>
              </a:tr>
            </a:tbl>
          </a:graphicData>
        </a:graphic>
      </p:graphicFrame>
      <p:grpSp>
        <p:nvGrpSpPr>
          <p:cNvPr id="13" name="Group 12">
            <a:extLst>
              <a:ext uri="{FF2B5EF4-FFF2-40B4-BE49-F238E27FC236}">
                <a16:creationId xmlns:a16="http://schemas.microsoft.com/office/drawing/2014/main" id="{BC8E2C0F-ECA0-4807-B00F-78E70D4F1B4C}"/>
              </a:ext>
            </a:extLst>
          </p:cNvPr>
          <p:cNvGrpSpPr>
            <a:grpSpLocks noChangeAspect="1"/>
          </p:cNvGrpSpPr>
          <p:nvPr userDrawn="1"/>
        </p:nvGrpSpPr>
        <p:grpSpPr>
          <a:xfrm>
            <a:off x="10657942" y="313144"/>
            <a:ext cx="1229707" cy="1055281"/>
            <a:chOff x="874713" y="2133600"/>
            <a:chExt cx="12747625" cy="10939463"/>
          </a:xfrm>
          <a:solidFill>
            <a:schemeClr val="tx1"/>
          </a:solidFill>
        </p:grpSpPr>
        <p:sp>
          <p:nvSpPr>
            <p:cNvPr id="14" name="AutoShape 31">
              <a:extLst>
                <a:ext uri="{FF2B5EF4-FFF2-40B4-BE49-F238E27FC236}">
                  <a16:creationId xmlns:a16="http://schemas.microsoft.com/office/drawing/2014/main" id="{3A2C9544-B5F6-44D1-A739-F3B6866CD754}"/>
                </a:ext>
              </a:extLst>
            </p:cNvPr>
            <p:cNvSpPr>
              <a:spLocks/>
            </p:cNvSpPr>
            <p:nvPr/>
          </p:nvSpPr>
          <p:spPr bwMode="auto">
            <a:xfrm>
              <a:off x="1054100" y="2159000"/>
              <a:ext cx="1309688" cy="2006600"/>
            </a:xfrm>
            <a:custGeom>
              <a:avLst/>
              <a:gdLst/>
              <a:ahLst/>
              <a:cxnLst/>
              <a:rect l="0" t="0" r="r" b="b"/>
              <a:pathLst>
                <a:path w="21600" h="2160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2">
              <a:extLst>
                <a:ext uri="{FF2B5EF4-FFF2-40B4-BE49-F238E27FC236}">
                  <a16:creationId xmlns:a16="http://schemas.microsoft.com/office/drawing/2014/main" id="{39C0AD25-3E15-4E5F-8632-934DF97B63BA}"/>
                </a:ext>
              </a:extLst>
            </p:cNvPr>
            <p:cNvSpPr>
              <a:spLocks/>
            </p:cNvSpPr>
            <p:nvPr/>
          </p:nvSpPr>
          <p:spPr bwMode="auto">
            <a:xfrm>
              <a:off x="2425700" y="2654300"/>
              <a:ext cx="1512888" cy="1538288"/>
            </a:xfrm>
            <a:custGeom>
              <a:avLst/>
              <a:gdLst/>
              <a:ahLst/>
              <a:cxnLst/>
              <a:rect l="0" t="0" r="r" b="b"/>
              <a:pathLst>
                <a:path w="21600" h="2160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33">
              <a:extLst>
                <a:ext uri="{FF2B5EF4-FFF2-40B4-BE49-F238E27FC236}">
                  <a16:creationId xmlns:a16="http://schemas.microsoft.com/office/drawing/2014/main" id="{D82991FA-1A0F-4FF4-A1EB-32AB6FEDCF98}"/>
                </a:ext>
              </a:extLst>
            </p:cNvPr>
            <p:cNvSpPr>
              <a:spLocks/>
            </p:cNvSpPr>
            <p:nvPr/>
          </p:nvSpPr>
          <p:spPr bwMode="auto">
            <a:xfrm>
              <a:off x="3962400" y="23876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34">
              <a:extLst>
                <a:ext uri="{FF2B5EF4-FFF2-40B4-BE49-F238E27FC236}">
                  <a16:creationId xmlns:a16="http://schemas.microsoft.com/office/drawing/2014/main" id="{B8E9BDF1-2AD5-41B9-A5FB-BF49EA7FCCDC}"/>
                </a:ext>
              </a:extLst>
            </p:cNvPr>
            <p:cNvSpPr>
              <a:spLocks/>
            </p:cNvSpPr>
            <p:nvPr/>
          </p:nvSpPr>
          <p:spPr bwMode="auto">
            <a:xfrm>
              <a:off x="5054600" y="21336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35">
              <a:extLst>
                <a:ext uri="{FF2B5EF4-FFF2-40B4-BE49-F238E27FC236}">
                  <a16:creationId xmlns:a16="http://schemas.microsoft.com/office/drawing/2014/main" id="{CCE48EE1-A0AD-43F9-B1A6-7A2043E4186F}"/>
                </a:ext>
              </a:extLst>
            </p:cNvPr>
            <p:cNvSpPr>
              <a:spLocks/>
            </p:cNvSpPr>
            <p:nvPr/>
          </p:nvSpPr>
          <p:spPr bwMode="auto">
            <a:xfrm>
              <a:off x="5511800" y="26543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36">
              <a:extLst>
                <a:ext uri="{FF2B5EF4-FFF2-40B4-BE49-F238E27FC236}">
                  <a16:creationId xmlns:a16="http://schemas.microsoft.com/office/drawing/2014/main" id="{C2E65EF5-BC07-4391-86E5-301CD9047D6B}"/>
                </a:ext>
              </a:extLst>
            </p:cNvPr>
            <p:cNvSpPr>
              <a:spLocks/>
            </p:cNvSpPr>
            <p:nvPr/>
          </p:nvSpPr>
          <p:spPr bwMode="auto">
            <a:xfrm>
              <a:off x="9144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37">
              <a:extLst>
                <a:ext uri="{FF2B5EF4-FFF2-40B4-BE49-F238E27FC236}">
                  <a16:creationId xmlns:a16="http://schemas.microsoft.com/office/drawing/2014/main" id="{EDBE9A70-8C9B-47D8-AE51-DD9F2DBEDE38}"/>
                </a:ext>
              </a:extLst>
            </p:cNvPr>
            <p:cNvSpPr>
              <a:spLocks/>
            </p:cNvSpPr>
            <p:nvPr/>
          </p:nvSpPr>
          <p:spPr bwMode="auto">
            <a:xfrm>
              <a:off x="19177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38">
              <a:extLst>
                <a:ext uri="{FF2B5EF4-FFF2-40B4-BE49-F238E27FC236}">
                  <a16:creationId xmlns:a16="http://schemas.microsoft.com/office/drawing/2014/main" id="{99DB4D65-C1B7-4A9B-B42A-3CC7136130A2}"/>
                </a:ext>
              </a:extLst>
            </p:cNvPr>
            <p:cNvSpPr>
              <a:spLocks/>
            </p:cNvSpPr>
            <p:nvPr/>
          </p:nvSpPr>
          <p:spPr bwMode="auto">
            <a:xfrm>
              <a:off x="3530600" y="49022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39">
              <a:extLst>
                <a:ext uri="{FF2B5EF4-FFF2-40B4-BE49-F238E27FC236}">
                  <a16:creationId xmlns:a16="http://schemas.microsoft.com/office/drawing/2014/main" id="{2F7D8AB1-1210-4347-A589-CB3DCD71D9F2}"/>
                </a:ext>
              </a:extLst>
            </p:cNvPr>
            <p:cNvSpPr>
              <a:spLocks/>
            </p:cNvSpPr>
            <p:nvPr/>
          </p:nvSpPr>
          <p:spPr bwMode="auto">
            <a:xfrm>
              <a:off x="4229100" y="4902200"/>
              <a:ext cx="1419225" cy="2062163"/>
            </a:xfrm>
            <a:custGeom>
              <a:avLst/>
              <a:gdLst/>
              <a:ahLst/>
              <a:cxnLst/>
              <a:rect l="0" t="0" r="r" b="b"/>
              <a:pathLst>
                <a:path w="21600" h="2160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40">
              <a:extLst>
                <a:ext uri="{FF2B5EF4-FFF2-40B4-BE49-F238E27FC236}">
                  <a16:creationId xmlns:a16="http://schemas.microsoft.com/office/drawing/2014/main" id="{2614580D-E835-453E-A2BE-5C799065FC18}"/>
                </a:ext>
              </a:extLst>
            </p:cNvPr>
            <p:cNvSpPr>
              <a:spLocks/>
            </p:cNvSpPr>
            <p:nvPr/>
          </p:nvSpPr>
          <p:spPr bwMode="auto">
            <a:xfrm>
              <a:off x="61468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41">
              <a:extLst>
                <a:ext uri="{FF2B5EF4-FFF2-40B4-BE49-F238E27FC236}">
                  <a16:creationId xmlns:a16="http://schemas.microsoft.com/office/drawing/2014/main" id="{F469955A-20E0-4748-ADAC-3EF83696B968}"/>
                </a:ext>
              </a:extLst>
            </p:cNvPr>
            <p:cNvSpPr>
              <a:spLocks/>
            </p:cNvSpPr>
            <p:nvPr/>
          </p:nvSpPr>
          <p:spPr bwMode="auto">
            <a:xfrm>
              <a:off x="7747000" y="4902200"/>
              <a:ext cx="1554163" cy="2097088"/>
            </a:xfrm>
            <a:custGeom>
              <a:avLst/>
              <a:gdLst/>
              <a:ahLst/>
              <a:cxnLst/>
              <a:rect l="0" t="0" r="r" b="b"/>
              <a:pathLst>
                <a:path w="21600" h="2160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42">
              <a:extLst>
                <a:ext uri="{FF2B5EF4-FFF2-40B4-BE49-F238E27FC236}">
                  <a16:creationId xmlns:a16="http://schemas.microsoft.com/office/drawing/2014/main" id="{896D7F85-6DE4-481F-9655-AD4EE789C8A0}"/>
                </a:ext>
              </a:extLst>
            </p:cNvPr>
            <p:cNvSpPr>
              <a:spLocks/>
            </p:cNvSpPr>
            <p:nvPr/>
          </p:nvSpPr>
          <p:spPr bwMode="auto">
            <a:xfrm>
              <a:off x="9398000" y="5461000"/>
              <a:ext cx="1582738" cy="1538288"/>
            </a:xfrm>
            <a:custGeom>
              <a:avLst/>
              <a:gdLst/>
              <a:ahLst/>
              <a:cxnLst/>
              <a:rect l="0" t="0" r="r" b="b"/>
              <a:pathLst>
                <a:path w="21600" h="2160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43">
              <a:extLst>
                <a:ext uri="{FF2B5EF4-FFF2-40B4-BE49-F238E27FC236}">
                  <a16:creationId xmlns:a16="http://schemas.microsoft.com/office/drawing/2014/main" id="{3FBDD8C8-2A2C-488B-B85D-B255B1F2F021}"/>
                </a:ext>
              </a:extLst>
            </p:cNvPr>
            <p:cNvSpPr>
              <a:spLocks/>
            </p:cNvSpPr>
            <p:nvPr/>
          </p:nvSpPr>
          <p:spPr bwMode="auto">
            <a:xfrm>
              <a:off x="11125200" y="5499100"/>
              <a:ext cx="1428750" cy="1501775"/>
            </a:xfrm>
            <a:custGeom>
              <a:avLst/>
              <a:gdLst/>
              <a:ahLst/>
              <a:cxnLst/>
              <a:rect l="0" t="0" r="r" b="b"/>
              <a:pathLst>
                <a:path w="21600" h="2160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44">
              <a:extLst>
                <a:ext uri="{FF2B5EF4-FFF2-40B4-BE49-F238E27FC236}">
                  <a16:creationId xmlns:a16="http://schemas.microsoft.com/office/drawing/2014/main" id="{7AE7B988-F203-4B08-83EC-A7E857709520}"/>
                </a:ext>
              </a:extLst>
            </p:cNvPr>
            <p:cNvSpPr>
              <a:spLocks/>
            </p:cNvSpPr>
            <p:nvPr/>
          </p:nvSpPr>
          <p:spPr bwMode="auto">
            <a:xfrm>
              <a:off x="126746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45">
              <a:extLst>
                <a:ext uri="{FF2B5EF4-FFF2-40B4-BE49-F238E27FC236}">
                  <a16:creationId xmlns:a16="http://schemas.microsoft.com/office/drawing/2014/main" id="{72594E18-1279-41D8-AE1A-58B03F205C74}"/>
                </a:ext>
              </a:extLst>
            </p:cNvPr>
            <p:cNvSpPr>
              <a:spLocks/>
            </p:cNvSpPr>
            <p:nvPr/>
          </p:nvSpPr>
          <p:spPr bwMode="auto">
            <a:xfrm>
              <a:off x="874713" y="8305800"/>
              <a:ext cx="2292350" cy="1468438"/>
            </a:xfrm>
            <a:custGeom>
              <a:avLst/>
              <a:gdLst/>
              <a:ahLst/>
              <a:cxnLst/>
              <a:rect l="0" t="0" r="r" b="b"/>
              <a:pathLst>
                <a:path w="21600" h="2160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46">
              <a:extLst>
                <a:ext uri="{FF2B5EF4-FFF2-40B4-BE49-F238E27FC236}">
                  <a16:creationId xmlns:a16="http://schemas.microsoft.com/office/drawing/2014/main" id="{0F80056F-20B8-4658-8FCA-40C936DB21A3}"/>
                </a:ext>
              </a:extLst>
            </p:cNvPr>
            <p:cNvSpPr>
              <a:spLocks/>
            </p:cNvSpPr>
            <p:nvPr/>
          </p:nvSpPr>
          <p:spPr bwMode="auto">
            <a:xfrm>
              <a:off x="3249613" y="7708900"/>
              <a:ext cx="1433512" cy="2062163"/>
            </a:xfrm>
            <a:custGeom>
              <a:avLst/>
              <a:gdLst/>
              <a:ahLst/>
              <a:cxnLst/>
              <a:rect l="0" t="0" r="r" b="b"/>
              <a:pathLst>
                <a:path w="21600" h="2160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47">
              <a:extLst>
                <a:ext uri="{FF2B5EF4-FFF2-40B4-BE49-F238E27FC236}">
                  <a16:creationId xmlns:a16="http://schemas.microsoft.com/office/drawing/2014/main" id="{6B564E43-D579-44FC-B952-3785D55B52A4}"/>
                </a:ext>
              </a:extLst>
            </p:cNvPr>
            <p:cNvSpPr>
              <a:spLocks/>
            </p:cNvSpPr>
            <p:nvPr/>
          </p:nvSpPr>
          <p:spPr bwMode="auto">
            <a:xfrm>
              <a:off x="4826000" y="8267700"/>
              <a:ext cx="1382713" cy="1538288"/>
            </a:xfrm>
            <a:custGeom>
              <a:avLst/>
              <a:gdLst/>
              <a:ahLst/>
              <a:cxnLst/>
              <a:rect l="0" t="0" r="r" b="b"/>
              <a:pathLst>
                <a:path w="21600" h="2160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48">
              <a:extLst>
                <a:ext uri="{FF2B5EF4-FFF2-40B4-BE49-F238E27FC236}">
                  <a16:creationId xmlns:a16="http://schemas.microsoft.com/office/drawing/2014/main" id="{37752E04-17F0-45AA-80CE-CC279998AD87}"/>
                </a:ext>
              </a:extLst>
            </p:cNvPr>
            <p:cNvSpPr>
              <a:spLocks/>
            </p:cNvSpPr>
            <p:nvPr/>
          </p:nvSpPr>
          <p:spPr bwMode="auto">
            <a:xfrm>
              <a:off x="6286500" y="80010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9">
              <a:extLst>
                <a:ext uri="{FF2B5EF4-FFF2-40B4-BE49-F238E27FC236}">
                  <a16:creationId xmlns:a16="http://schemas.microsoft.com/office/drawing/2014/main" id="{50C55E8A-1411-4E25-8E7D-F5F8F968A6AC}"/>
                </a:ext>
              </a:extLst>
            </p:cNvPr>
            <p:cNvSpPr>
              <a:spLocks/>
            </p:cNvSpPr>
            <p:nvPr/>
          </p:nvSpPr>
          <p:spPr bwMode="auto">
            <a:xfrm>
              <a:off x="7378700" y="77470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0">
              <a:extLst>
                <a:ext uri="{FF2B5EF4-FFF2-40B4-BE49-F238E27FC236}">
                  <a16:creationId xmlns:a16="http://schemas.microsoft.com/office/drawing/2014/main" id="{9A355702-F22F-46CE-BF5E-86EAA75870AE}"/>
                </a:ext>
              </a:extLst>
            </p:cNvPr>
            <p:cNvSpPr>
              <a:spLocks/>
            </p:cNvSpPr>
            <p:nvPr/>
          </p:nvSpPr>
          <p:spPr bwMode="auto">
            <a:xfrm>
              <a:off x="7848600" y="82677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51">
              <a:extLst>
                <a:ext uri="{FF2B5EF4-FFF2-40B4-BE49-F238E27FC236}">
                  <a16:creationId xmlns:a16="http://schemas.microsoft.com/office/drawing/2014/main" id="{C3791F09-B6CD-4F48-A889-8509A0F85B87}"/>
                </a:ext>
              </a:extLst>
            </p:cNvPr>
            <p:cNvSpPr>
              <a:spLocks/>
            </p:cNvSpPr>
            <p:nvPr/>
          </p:nvSpPr>
          <p:spPr bwMode="auto">
            <a:xfrm>
              <a:off x="1003300" y="11074400"/>
              <a:ext cx="1554163" cy="1998663"/>
            </a:xfrm>
            <a:custGeom>
              <a:avLst/>
              <a:gdLst/>
              <a:ahLst/>
              <a:cxnLst/>
              <a:rect l="0" t="0" r="r" b="b"/>
              <a:pathLst>
                <a:path w="21600" h="2160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5" name="AutoShape 52">
              <a:extLst>
                <a:ext uri="{FF2B5EF4-FFF2-40B4-BE49-F238E27FC236}">
                  <a16:creationId xmlns:a16="http://schemas.microsoft.com/office/drawing/2014/main" id="{2E28320E-39D0-483C-B08D-791A2E887F03}"/>
                </a:ext>
              </a:extLst>
            </p:cNvPr>
            <p:cNvSpPr>
              <a:spLocks/>
            </p:cNvSpPr>
            <p:nvPr/>
          </p:nvSpPr>
          <p:spPr bwMode="auto">
            <a:xfrm>
              <a:off x="2654300" y="11074400"/>
              <a:ext cx="1582738" cy="1538288"/>
            </a:xfrm>
            <a:custGeom>
              <a:avLst/>
              <a:gdLst/>
              <a:ahLst/>
              <a:cxnLst/>
              <a:rect l="0" t="0" r="r" b="b"/>
              <a:pathLst>
                <a:path w="21600" h="2160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53">
              <a:extLst>
                <a:ext uri="{FF2B5EF4-FFF2-40B4-BE49-F238E27FC236}">
                  <a16:creationId xmlns:a16="http://schemas.microsoft.com/office/drawing/2014/main" id="{AE52347F-2AAD-4830-8501-138B095ACA86}"/>
                </a:ext>
              </a:extLst>
            </p:cNvPr>
            <p:cNvSpPr>
              <a:spLocks/>
            </p:cNvSpPr>
            <p:nvPr/>
          </p:nvSpPr>
          <p:spPr bwMode="auto">
            <a:xfrm>
              <a:off x="43053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54">
              <a:extLst>
                <a:ext uri="{FF2B5EF4-FFF2-40B4-BE49-F238E27FC236}">
                  <a16:creationId xmlns:a16="http://schemas.microsoft.com/office/drawing/2014/main" id="{ED8C7A6B-BB0B-4719-A3E6-1F80FA551C6E}"/>
                </a:ext>
              </a:extLst>
            </p:cNvPr>
            <p:cNvSpPr>
              <a:spLocks/>
            </p:cNvSpPr>
            <p:nvPr/>
          </p:nvSpPr>
          <p:spPr bwMode="auto">
            <a:xfrm>
              <a:off x="56896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55">
              <a:extLst>
                <a:ext uri="{FF2B5EF4-FFF2-40B4-BE49-F238E27FC236}">
                  <a16:creationId xmlns:a16="http://schemas.microsoft.com/office/drawing/2014/main" id="{CEC9E09E-089E-495F-882E-8CD32ACC4675}"/>
                </a:ext>
              </a:extLst>
            </p:cNvPr>
            <p:cNvSpPr>
              <a:spLocks/>
            </p:cNvSpPr>
            <p:nvPr/>
          </p:nvSpPr>
          <p:spPr bwMode="auto">
            <a:xfrm>
              <a:off x="7124700" y="10502900"/>
              <a:ext cx="519113" cy="2076450"/>
            </a:xfrm>
            <a:custGeom>
              <a:avLst/>
              <a:gdLst/>
              <a:ahLst/>
              <a:cxnLst/>
              <a:rect l="0" t="0" r="r" b="b"/>
              <a:pathLst>
                <a:path w="21600" h="2160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9" name="AutoShape 56">
              <a:extLst>
                <a:ext uri="{FF2B5EF4-FFF2-40B4-BE49-F238E27FC236}">
                  <a16:creationId xmlns:a16="http://schemas.microsoft.com/office/drawing/2014/main" id="{76EEB1E9-F835-481F-9170-45BFAE382BAA}"/>
                </a:ext>
              </a:extLst>
            </p:cNvPr>
            <p:cNvSpPr>
              <a:spLocks/>
            </p:cNvSpPr>
            <p:nvPr/>
          </p:nvSpPr>
          <p:spPr bwMode="auto">
            <a:xfrm>
              <a:off x="7848600" y="10515600"/>
              <a:ext cx="1554163" cy="2097088"/>
            </a:xfrm>
            <a:custGeom>
              <a:avLst/>
              <a:gdLst/>
              <a:ahLst/>
              <a:cxnLst/>
              <a:rect l="0" t="0" r="r" b="b"/>
              <a:pathLst>
                <a:path w="21600" h="2160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57">
              <a:extLst>
                <a:ext uri="{FF2B5EF4-FFF2-40B4-BE49-F238E27FC236}">
                  <a16:creationId xmlns:a16="http://schemas.microsoft.com/office/drawing/2014/main" id="{1FA17B61-02F5-4843-A14A-D33719E5CF01}"/>
                </a:ext>
              </a:extLst>
            </p:cNvPr>
            <p:cNvSpPr>
              <a:spLocks/>
            </p:cNvSpPr>
            <p:nvPr/>
          </p:nvSpPr>
          <p:spPr bwMode="auto">
            <a:xfrm>
              <a:off x="9575800" y="105156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58">
              <a:extLst>
                <a:ext uri="{FF2B5EF4-FFF2-40B4-BE49-F238E27FC236}">
                  <a16:creationId xmlns:a16="http://schemas.microsoft.com/office/drawing/2014/main" id="{D7AF6792-2F4E-48DF-B827-190D9D1EE487}"/>
                </a:ext>
              </a:extLst>
            </p:cNvPr>
            <p:cNvSpPr>
              <a:spLocks/>
            </p:cNvSpPr>
            <p:nvPr/>
          </p:nvSpPr>
          <p:spPr bwMode="auto">
            <a:xfrm>
              <a:off x="10198100" y="11074400"/>
              <a:ext cx="1512888" cy="1538288"/>
            </a:xfrm>
            <a:custGeom>
              <a:avLst/>
              <a:gdLst/>
              <a:ahLst/>
              <a:cxnLst/>
              <a:rect l="0" t="0" r="r" b="b"/>
              <a:pathLst>
                <a:path w="21600" h="2160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59">
              <a:extLst>
                <a:ext uri="{FF2B5EF4-FFF2-40B4-BE49-F238E27FC236}">
                  <a16:creationId xmlns:a16="http://schemas.microsoft.com/office/drawing/2014/main" id="{58DCE6A4-7734-42E5-9B2A-2A39F1D2CCD3}"/>
                </a:ext>
              </a:extLst>
            </p:cNvPr>
            <p:cNvSpPr>
              <a:spLocks/>
            </p:cNvSpPr>
            <p:nvPr/>
          </p:nvSpPr>
          <p:spPr bwMode="auto">
            <a:xfrm>
              <a:off x="11836400" y="12077700"/>
              <a:ext cx="549275" cy="538163"/>
            </a:xfrm>
            <a:custGeom>
              <a:avLst/>
              <a:gdLst/>
              <a:ahLst/>
              <a:cxnLst/>
              <a:rect l="0" t="0" r="r" b="b"/>
              <a:pathLst>
                <a:path w="21600" h="2160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60">
              <a:extLst>
                <a:ext uri="{FF2B5EF4-FFF2-40B4-BE49-F238E27FC236}">
                  <a16:creationId xmlns:a16="http://schemas.microsoft.com/office/drawing/2014/main" id="{B35304AA-E820-4F74-8DA7-DD0C368142EB}"/>
                </a:ext>
              </a:extLst>
            </p:cNvPr>
            <p:cNvSpPr>
              <a:spLocks/>
            </p:cNvSpPr>
            <p:nvPr/>
          </p:nvSpPr>
          <p:spPr bwMode="auto">
            <a:xfrm>
              <a:off x="11836400" y="11074400"/>
              <a:ext cx="373063" cy="187325"/>
            </a:xfrm>
            <a:custGeom>
              <a:avLst/>
              <a:gdLst/>
              <a:ahLst/>
              <a:cxnLst/>
              <a:rect l="0" t="0" r="r" b="b"/>
              <a:pathLst>
                <a:path w="21600" h="2160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cxnSp>
        <p:nvCxnSpPr>
          <p:cNvPr id="47" name="Straight Connector 46">
            <a:extLst>
              <a:ext uri="{FF2B5EF4-FFF2-40B4-BE49-F238E27FC236}">
                <a16:creationId xmlns:a16="http://schemas.microsoft.com/office/drawing/2014/main" id="{9EA166A3-BDB1-4B4C-A691-0975E59F913D}"/>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ooter Placeholder 50">
            <a:extLst>
              <a:ext uri="{FF2B5EF4-FFF2-40B4-BE49-F238E27FC236}">
                <a16:creationId xmlns:a16="http://schemas.microsoft.com/office/drawing/2014/main" id="{BED14AAE-4404-46FE-A0CF-252B50AD3085}"/>
              </a:ext>
            </a:extLst>
          </p:cNvPr>
          <p:cNvSpPr>
            <a:spLocks noGrp="1"/>
          </p:cNvSpPr>
          <p:nvPr>
            <p:ph type="ftr" sz="quarter" idx="10"/>
          </p:nvPr>
        </p:nvSpPr>
        <p:spPr/>
        <p:txBody>
          <a:bodyPr/>
          <a:lstStyle/>
          <a:p>
            <a:r>
              <a:rPr lang="en-US"/>
              <a:t>SAMPLE FOOTER TEXT</a:t>
            </a:r>
          </a:p>
        </p:txBody>
      </p:sp>
      <p:sp>
        <p:nvSpPr>
          <p:cNvPr id="52" name="Slide Number Placeholder 51">
            <a:extLst>
              <a:ext uri="{FF2B5EF4-FFF2-40B4-BE49-F238E27FC236}">
                <a16:creationId xmlns:a16="http://schemas.microsoft.com/office/drawing/2014/main" id="{0A6D4D00-F599-4B2E-831F-5E94FEDB3EF3}"/>
              </a:ext>
            </a:extLst>
          </p:cNvPr>
          <p:cNvSpPr>
            <a:spLocks noGrp="1"/>
          </p:cNvSpPr>
          <p:nvPr>
            <p:ph type="sldNum" sz="quarter" idx="11"/>
          </p:nvPr>
        </p:nvSpPr>
        <p:spPr/>
        <p:txBody>
          <a:bodyPr/>
          <a:lstStyle/>
          <a:p>
            <a:fld id="{C8C09DA5-8C43-4702-8900-F4900F7A89AE}" type="slidenum">
              <a:rPr lang="en-US" smtClean="0"/>
              <a:pPr/>
              <a:t>‹#›</a:t>
            </a:fld>
            <a:endParaRPr lang="en-US"/>
          </a:p>
        </p:txBody>
      </p:sp>
      <p:sp>
        <p:nvSpPr>
          <p:cNvPr id="55" name="Text Placeholder 18">
            <a:extLst>
              <a:ext uri="{FF2B5EF4-FFF2-40B4-BE49-F238E27FC236}">
                <a16:creationId xmlns:a16="http://schemas.microsoft.com/office/drawing/2014/main" id="{3D6A9FB1-A960-4D28-8782-350767C17841}"/>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44" name="Title 1">
            <a:extLst>
              <a:ext uri="{FF2B5EF4-FFF2-40B4-BE49-F238E27FC236}">
                <a16:creationId xmlns:a16="http://schemas.microsoft.com/office/drawing/2014/main" id="{0146603E-19A9-4A14-9A3C-CF0E76561E0B}"/>
              </a:ext>
            </a:extLst>
          </p:cNvPr>
          <p:cNvSpPr>
            <a:spLocks noGrp="1"/>
          </p:cNvSpPr>
          <p:nvPr>
            <p:ph type="ctrTitle" hasCustomPrompt="1"/>
          </p:nvPr>
        </p:nvSpPr>
        <p:spPr>
          <a:xfrm>
            <a:off x="843018" y="3509516"/>
            <a:ext cx="10908337" cy="886397"/>
          </a:xfrm>
          <a:noFill/>
        </p:spPr>
        <p:txBody>
          <a:bodyPr vert="horz" lIns="0" tIns="0" rIns="0" bIns="0" rtlCol="0" anchor="ctr" anchorCtr="0">
            <a:spAutoFit/>
          </a:bodyPr>
          <a:lstStyle>
            <a:lvl1pPr>
              <a:defRPr lang="en-US" sz="7200" dirty="0"/>
            </a:lvl1pPr>
          </a:lstStyle>
          <a:p>
            <a:pPr lvl="0"/>
            <a:r>
              <a:rPr lang="en-US"/>
              <a:t>Click to edit Name or Title</a:t>
            </a:r>
          </a:p>
        </p:txBody>
      </p:sp>
      <p:pic>
        <p:nvPicPr>
          <p:cNvPr id="45" name="Graphic 44">
            <a:extLst>
              <a:ext uri="{FF2B5EF4-FFF2-40B4-BE49-F238E27FC236}">
                <a16:creationId xmlns:a16="http://schemas.microsoft.com/office/drawing/2014/main" id="{DC6A7E89-F63F-40C2-A449-5A6913D1015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236633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Yellow Thank You">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98BE-DF4A-4FBD-95F7-4C806A8E7896}"/>
              </a:ext>
            </a:extLst>
          </p:cNvPr>
          <p:cNvSpPr>
            <a:spLocks noGrp="1"/>
          </p:cNvSpPr>
          <p:nvPr>
            <p:ph type="ctrTitle"/>
          </p:nvPr>
        </p:nvSpPr>
        <p:spPr>
          <a:xfrm>
            <a:off x="838200" y="1964187"/>
            <a:ext cx="11010900" cy="2929626"/>
          </a:xfrm>
          <a:noFill/>
        </p:spPr>
        <p:txBody>
          <a:bodyPr vert="horz" lIns="0" tIns="0" rIns="0" bIns="0" rtlCol="0" anchor="ctr" anchorCtr="0">
            <a:noAutofit/>
          </a:bodyPr>
          <a:lstStyle>
            <a:lvl1pPr>
              <a:defRPr lang="en-US" sz="7200" dirty="0">
                <a:solidFill>
                  <a:schemeClr val="bg2"/>
                </a:solidFill>
              </a:defRPr>
            </a:lvl1pPr>
          </a:lstStyle>
          <a:p>
            <a:pPr lvl="0"/>
            <a:r>
              <a:rPr lang="en-US"/>
              <a:t>Click to edit Master title style</a:t>
            </a:r>
          </a:p>
        </p:txBody>
      </p:sp>
      <p:sp>
        <p:nvSpPr>
          <p:cNvPr id="5" name="Footer Placeholder 4">
            <a:extLst>
              <a:ext uri="{FF2B5EF4-FFF2-40B4-BE49-F238E27FC236}">
                <a16:creationId xmlns:a16="http://schemas.microsoft.com/office/drawing/2014/main" id="{52F1C7B1-FF0B-432E-BEF3-A4F425D40064}"/>
              </a:ext>
            </a:extLst>
          </p:cNvPr>
          <p:cNvSpPr>
            <a:spLocks noGrp="1"/>
          </p:cNvSpPr>
          <p:nvPr>
            <p:ph type="ftr" sz="quarter" idx="10"/>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A70F4816-1E8E-4305-A4AD-CECB45FDF2F1}"/>
              </a:ext>
            </a:extLst>
          </p:cNvPr>
          <p:cNvSpPr>
            <a:spLocks noGrp="1"/>
          </p:cNvSpPr>
          <p:nvPr>
            <p:ph type="sldNum" sz="quarter" idx="11"/>
          </p:nvPr>
        </p:nvSpPr>
        <p:spPr/>
        <p:txBody>
          <a:bodyPr/>
          <a:lstStyle>
            <a:lvl1pPr>
              <a:defRPr>
                <a:solidFill>
                  <a:schemeClr val="bg1"/>
                </a:solidFill>
              </a:defRPr>
            </a:lvl1pPr>
          </a:lstStyle>
          <a:p>
            <a:fld id="{3C2137ED-1B02-4691-A6FA-8A4730C71FAC}" type="slidenum">
              <a:rPr lang="en-US" smtClean="0"/>
              <a:pPr/>
              <a:t>‹#›</a:t>
            </a:fld>
            <a:endParaRPr lang="en-US"/>
          </a:p>
        </p:txBody>
      </p:sp>
      <p:sp>
        <p:nvSpPr>
          <p:cNvPr id="8" name="Text Placeholder 18">
            <a:extLst>
              <a:ext uri="{FF2B5EF4-FFF2-40B4-BE49-F238E27FC236}">
                <a16:creationId xmlns:a16="http://schemas.microsoft.com/office/drawing/2014/main" id="{576C6D25-0DF0-41A6-AA78-37B0806066E8}"/>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bg1"/>
                </a:solidFill>
              </a:rPr>
              <a:t>BEST BUY  </a:t>
            </a:r>
            <a:r>
              <a:rPr lang="en-US" sz="700">
                <a:ln>
                  <a:noFill/>
                </a:ln>
                <a:solidFill>
                  <a:schemeClr val="bg1"/>
                </a:solidFill>
              </a:rPr>
              <a:t>INTERNAL USE ONLY. DO NOT COPY, PUBLISH OR DISTRIBUTE. THE MATERIAL IN THIS DOCUMENT IS CONFIDENTIAL TO BEST BUY.</a:t>
            </a:r>
          </a:p>
        </p:txBody>
      </p:sp>
      <p:cxnSp>
        <p:nvCxnSpPr>
          <p:cNvPr id="10" name="Straight Connector 9">
            <a:extLst>
              <a:ext uri="{FF2B5EF4-FFF2-40B4-BE49-F238E27FC236}">
                <a16:creationId xmlns:a16="http://schemas.microsoft.com/office/drawing/2014/main" id="{E04A06DF-E16B-4385-8FBD-AB36FB62836C}"/>
              </a:ext>
            </a:extLst>
          </p:cNvPr>
          <p:cNvCxnSpPr>
            <a:cxnSpLocks/>
          </p:cNvCxnSpPr>
          <p:nvPr userDrawn="1"/>
        </p:nvCxnSpPr>
        <p:spPr>
          <a:xfrm>
            <a:off x="195591" y="6577782"/>
            <a:ext cx="1183034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2AB75F2-674F-4F9C-89AD-6B1B501A30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8184" y="6199285"/>
            <a:ext cx="560538" cy="327403"/>
          </a:xfrm>
          <a:prstGeom prst="rect">
            <a:avLst/>
          </a:prstGeom>
        </p:spPr>
      </p:pic>
    </p:spTree>
    <p:extLst>
      <p:ext uri="{BB962C8B-B14F-4D97-AF65-F5344CB8AC3E}">
        <p14:creationId xmlns:p14="http://schemas.microsoft.com/office/powerpoint/2010/main" val="81702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98BE-DF4A-4FBD-95F7-4C806A8E7896}"/>
              </a:ext>
            </a:extLst>
          </p:cNvPr>
          <p:cNvSpPr>
            <a:spLocks noGrp="1"/>
          </p:cNvSpPr>
          <p:nvPr>
            <p:ph type="ctrTitle" hasCustomPrompt="1"/>
          </p:nvPr>
        </p:nvSpPr>
        <p:spPr>
          <a:xfrm>
            <a:off x="844844" y="3290059"/>
            <a:ext cx="10974911" cy="886397"/>
          </a:xfrm>
          <a:noFill/>
        </p:spPr>
        <p:txBody>
          <a:bodyPr vert="horz" wrap="square" lIns="0" tIns="0" rIns="0" bIns="0" rtlCol="0" anchor="b" anchorCtr="0">
            <a:spAutoFit/>
          </a:bodyPr>
          <a:lstStyle>
            <a:lvl1pPr>
              <a:defRPr lang="en-US" sz="7200" dirty="0"/>
            </a:lvl1pPr>
          </a:lstStyle>
          <a:p>
            <a:pPr lvl="0"/>
            <a:r>
              <a:rPr lang="en-US"/>
              <a:t>Click to edit Name or Title</a:t>
            </a:r>
          </a:p>
        </p:txBody>
      </p:sp>
      <p:sp>
        <p:nvSpPr>
          <p:cNvPr id="3" name="Subtitle 2">
            <a:extLst>
              <a:ext uri="{FF2B5EF4-FFF2-40B4-BE49-F238E27FC236}">
                <a16:creationId xmlns:a16="http://schemas.microsoft.com/office/drawing/2014/main" id="{98FE3FAE-C8B8-455E-8BE0-525D37C19629}"/>
              </a:ext>
            </a:extLst>
          </p:cNvPr>
          <p:cNvSpPr>
            <a:spLocks noGrp="1"/>
          </p:cNvSpPr>
          <p:nvPr>
            <p:ph type="subTitle" idx="1" hasCustomPrompt="1"/>
          </p:nvPr>
        </p:nvSpPr>
        <p:spPr>
          <a:xfrm>
            <a:off x="844775" y="4082583"/>
            <a:ext cx="10986296" cy="443198"/>
          </a:xfrm>
        </p:spPr>
        <p:txBody>
          <a:bodyPr vert="horz" wrap="square" lIns="0" tIns="0" rIns="0" bIns="0" rtlCol="0">
            <a:spAutoFit/>
          </a:bodyPr>
          <a:lstStyle>
            <a:lvl1pPr marL="27432" indent="0">
              <a:spcBef>
                <a:spcPts val="0"/>
              </a:spcBef>
              <a:buNone/>
              <a:defRPr lang="en-US" sz="3200" dirty="0">
                <a:solidFill>
                  <a:schemeClr val="accent1"/>
                </a:solidFill>
              </a:defRPr>
            </a:lvl1pPr>
          </a:lstStyle>
          <a:p>
            <a:pPr marL="484632" lvl="0" indent="-457200"/>
            <a:r>
              <a:rPr lang="en-US"/>
              <a:t>Click to edit Subtitle</a:t>
            </a:r>
          </a:p>
        </p:txBody>
      </p:sp>
      <p:grpSp>
        <p:nvGrpSpPr>
          <p:cNvPr id="13" name="Group 12">
            <a:extLst>
              <a:ext uri="{FF2B5EF4-FFF2-40B4-BE49-F238E27FC236}">
                <a16:creationId xmlns:a16="http://schemas.microsoft.com/office/drawing/2014/main" id="{BC8E2C0F-ECA0-4807-B00F-78E70D4F1B4C}"/>
              </a:ext>
            </a:extLst>
          </p:cNvPr>
          <p:cNvGrpSpPr>
            <a:grpSpLocks noChangeAspect="1"/>
          </p:cNvGrpSpPr>
          <p:nvPr userDrawn="1"/>
        </p:nvGrpSpPr>
        <p:grpSpPr>
          <a:xfrm>
            <a:off x="10657942" y="313144"/>
            <a:ext cx="1229707" cy="1055281"/>
            <a:chOff x="874713" y="2133600"/>
            <a:chExt cx="12747625" cy="10939463"/>
          </a:xfrm>
          <a:solidFill>
            <a:schemeClr val="tx1"/>
          </a:solidFill>
        </p:grpSpPr>
        <p:sp>
          <p:nvSpPr>
            <p:cNvPr id="14" name="AutoShape 31">
              <a:extLst>
                <a:ext uri="{FF2B5EF4-FFF2-40B4-BE49-F238E27FC236}">
                  <a16:creationId xmlns:a16="http://schemas.microsoft.com/office/drawing/2014/main" id="{3A2C9544-B5F6-44D1-A739-F3B6866CD754}"/>
                </a:ext>
              </a:extLst>
            </p:cNvPr>
            <p:cNvSpPr>
              <a:spLocks/>
            </p:cNvSpPr>
            <p:nvPr/>
          </p:nvSpPr>
          <p:spPr bwMode="auto">
            <a:xfrm>
              <a:off x="1054100" y="2159000"/>
              <a:ext cx="1309688" cy="2006600"/>
            </a:xfrm>
            <a:custGeom>
              <a:avLst/>
              <a:gdLst/>
              <a:ahLst/>
              <a:cxnLst/>
              <a:rect l="0" t="0" r="r" b="b"/>
              <a:pathLst>
                <a:path w="21600" h="2160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5" name="AutoShape 32">
              <a:extLst>
                <a:ext uri="{FF2B5EF4-FFF2-40B4-BE49-F238E27FC236}">
                  <a16:creationId xmlns:a16="http://schemas.microsoft.com/office/drawing/2014/main" id="{39C0AD25-3E15-4E5F-8632-934DF97B63BA}"/>
                </a:ext>
              </a:extLst>
            </p:cNvPr>
            <p:cNvSpPr>
              <a:spLocks/>
            </p:cNvSpPr>
            <p:nvPr/>
          </p:nvSpPr>
          <p:spPr bwMode="auto">
            <a:xfrm>
              <a:off x="2425700" y="2654300"/>
              <a:ext cx="1512888" cy="1538288"/>
            </a:xfrm>
            <a:custGeom>
              <a:avLst/>
              <a:gdLst/>
              <a:ahLst/>
              <a:cxnLst/>
              <a:rect l="0" t="0" r="r" b="b"/>
              <a:pathLst>
                <a:path w="21600" h="2160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6" name="AutoShape 33">
              <a:extLst>
                <a:ext uri="{FF2B5EF4-FFF2-40B4-BE49-F238E27FC236}">
                  <a16:creationId xmlns:a16="http://schemas.microsoft.com/office/drawing/2014/main" id="{D82991FA-1A0F-4FF4-A1EB-32AB6FEDCF98}"/>
                </a:ext>
              </a:extLst>
            </p:cNvPr>
            <p:cNvSpPr>
              <a:spLocks/>
            </p:cNvSpPr>
            <p:nvPr/>
          </p:nvSpPr>
          <p:spPr bwMode="auto">
            <a:xfrm>
              <a:off x="3962400" y="23876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7" name="AutoShape 34">
              <a:extLst>
                <a:ext uri="{FF2B5EF4-FFF2-40B4-BE49-F238E27FC236}">
                  <a16:creationId xmlns:a16="http://schemas.microsoft.com/office/drawing/2014/main" id="{B8E9BDF1-2AD5-41B9-A5FB-BF49EA7FCCDC}"/>
                </a:ext>
              </a:extLst>
            </p:cNvPr>
            <p:cNvSpPr>
              <a:spLocks/>
            </p:cNvSpPr>
            <p:nvPr/>
          </p:nvSpPr>
          <p:spPr bwMode="auto">
            <a:xfrm>
              <a:off x="5054600" y="21336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8" name="AutoShape 35">
              <a:extLst>
                <a:ext uri="{FF2B5EF4-FFF2-40B4-BE49-F238E27FC236}">
                  <a16:creationId xmlns:a16="http://schemas.microsoft.com/office/drawing/2014/main" id="{CCE48EE1-A0AD-43F9-B1A6-7A2043E4186F}"/>
                </a:ext>
              </a:extLst>
            </p:cNvPr>
            <p:cNvSpPr>
              <a:spLocks/>
            </p:cNvSpPr>
            <p:nvPr/>
          </p:nvSpPr>
          <p:spPr bwMode="auto">
            <a:xfrm>
              <a:off x="5511800" y="26543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9" name="AutoShape 36">
              <a:extLst>
                <a:ext uri="{FF2B5EF4-FFF2-40B4-BE49-F238E27FC236}">
                  <a16:creationId xmlns:a16="http://schemas.microsoft.com/office/drawing/2014/main" id="{C2E65EF5-BC07-4391-86E5-301CD9047D6B}"/>
                </a:ext>
              </a:extLst>
            </p:cNvPr>
            <p:cNvSpPr>
              <a:spLocks/>
            </p:cNvSpPr>
            <p:nvPr/>
          </p:nvSpPr>
          <p:spPr bwMode="auto">
            <a:xfrm>
              <a:off x="9144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0" name="AutoShape 37">
              <a:extLst>
                <a:ext uri="{FF2B5EF4-FFF2-40B4-BE49-F238E27FC236}">
                  <a16:creationId xmlns:a16="http://schemas.microsoft.com/office/drawing/2014/main" id="{EDBE9A70-8C9B-47D8-AE51-DD9F2DBEDE38}"/>
                </a:ext>
              </a:extLst>
            </p:cNvPr>
            <p:cNvSpPr>
              <a:spLocks/>
            </p:cNvSpPr>
            <p:nvPr/>
          </p:nvSpPr>
          <p:spPr bwMode="auto">
            <a:xfrm>
              <a:off x="19177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1" name="AutoShape 38">
              <a:extLst>
                <a:ext uri="{FF2B5EF4-FFF2-40B4-BE49-F238E27FC236}">
                  <a16:creationId xmlns:a16="http://schemas.microsoft.com/office/drawing/2014/main" id="{99DB4D65-C1B7-4A9B-B42A-3CC7136130A2}"/>
                </a:ext>
              </a:extLst>
            </p:cNvPr>
            <p:cNvSpPr>
              <a:spLocks/>
            </p:cNvSpPr>
            <p:nvPr/>
          </p:nvSpPr>
          <p:spPr bwMode="auto">
            <a:xfrm>
              <a:off x="3530600" y="49022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2" name="AutoShape 39">
              <a:extLst>
                <a:ext uri="{FF2B5EF4-FFF2-40B4-BE49-F238E27FC236}">
                  <a16:creationId xmlns:a16="http://schemas.microsoft.com/office/drawing/2014/main" id="{2F7D8AB1-1210-4347-A589-CB3DCD71D9F2}"/>
                </a:ext>
              </a:extLst>
            </p:cNvPr>
            <p:cNvSpPr>
              <a:spLocks/>
            </p:cNvSpPr>
            <p:nvPr/>
          </p:nvSpPr>
          <p:spPr bwMode="auto">
            <a:xfrm>
              <a:off x="4229100" y="4902200"/>
              <a:ext cx="1419225" cy="2062163"/>
            </a:xfrm>
            <a:custGeom>
              <a:avLst/>
              <a:gdLst/>
              <a:ahLst/>
              <a:cxnLst/>
              <a:rect l="0" t="0" r="r" b="b"/>
              <a:pathLst>
                <a:path w="21600" h="2160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3" name="AutoShape 40">
              <a:extLst>
                <a:ext uri="{FF2B5EF4-FFF2-40B4-BE49-F238E27FC236}">
                  <a16:creationId xmlns:a16="http://schemas.microsoft.com/office/drawing/2014/main" id="{2614580D-E835-453E-A2BE-5C799065FC18}"/>
                </a:ext>
              </a:extLst>
            </p:cNvPr>
            <p:cNvSpPr>
              <a:spLocks/>
            </p:cNvSpPr>
            <p:nvPr/>
          </p:nvSpPr>
          <p:spPr bwMode="auto">
            <a:xfrm>
              <a:off x="6146800" y="5461000"/>
              <a:ext cx="1382713" cy="1538288"/>
            </a:xfrm>
            <a:custGeom>
              <a:avLst/>
              <a:gdLst/>
              <a:ahLst/>
              <a:cxnLst/>
              <a:rect l="0" t="0" r="r" b="b"/>
              <a:pathLst>
                <a:path w="21600" h="2160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4" name="AutoShape 41">
              <a:extLst>
                <a:ext uri="{FF2B5EF4-FFF2-40B4-BE49-F238E27FC236}">
                  <a16:creationId xmlns:a16="http://schemas.microsoft.com/office/drawing/2014/main" id="{F469955A-20E0-4748-ADAC-3EF83696B968}"/>
                </a:ext>
              </a:extLst>
            </p:cNvPr>
            <p:cNvSpPr>
              <a:spLocks/>
            </p:cNvSpPr>
            <p:nvPr/>
          </p:nvSpPr>
          <p:spPr bwMode="auto">
            <a:xfrm>
              <a:off x="7747000" y="4902200"/>
              <a:ext cx="1554163" cy="2097088"/>
            </a:xfrm>
            <a:custGeom>
              <a:avLst/>
              <a:gdLst/>
              <a:ahLst/>
              <a:cxnLst/>
              <a:rect l="0" t="0" r="r" b="b"/>
              <a:pathLst>
                <a:path w="21600" h="2160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5" name="AutoShape 42">
              <a:extLst>
                <a:ext uri="{FF2B5EF4-FFF2-40B4-BE49-F238E27FC236}">
                  <a16:creationId xmlns:a16="http://schemas.microsoft.com/office/drawing/2014/main" id="{896D7F85-6DE4-481F-9655-AD4EE789C8A0}"/>
                </a:ext>
              </a:extLst>
            </p:cNvPr>
            <p:cNvSpPr>
              <a:spLocks/>
            </p:cNvSpPr>
            <p:nvPr/>
          </p:nvSpPr>
          <p:spPr bwMode="auto">
            <a:xfrm>
              <a:off x="9398000" y="5461000"/>
              <a:ext cx="1582738" cy="1538288"/>
            </a:xfrm>
            <a:custGeom>
              <a:avLst/>
              <a:gdLst/>
              <a:ahLst/>
              <a:cxnLst/>
              <a:rect l="0" t="0" r="r" b="b"/>
              <a:pathLst>
                <a:path w="21600" h="2160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6" name="AutoShape 43">
              <a:extLst>
                <a:ext uri="{FF2B5EF4-FFF2-40B4-BE49-F238E27FC236}">
                  <a16:creationId xmlns:a16="http://schemas.microsoft.com/office/drawing/2014/main" id="{3FBDD8C8-2A2C-488B-B85D-B255B1F2F021}"/>
                </a:ext>
              </a:extLst>
            </p:cNvPr>
            <p:cNvSpPr>
              <a:spLocks/>
            </p:cNvSpPr>
            <p:nvPr/>
          </p:nvSpPr>
          <p:spPr bwMode="auto">
            <a:xfrm>
              <a:off x="11125200" y="5499100"/>
              <a:ext cx="1428750" cy="1501775"/>
            </a:xfrm>
            <a:custGeom>
              <a:avLst/>
              <a:gdLst/>
              <a:ahLst/>
              <a:cxnLst/>
              <a:rect l="0" t="0" r="r" b="b"/>
              <a:pathLst>
                <a:path w="21600" h="2160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7" name="AutoShape 44">
              <a:extLst>
                <a:ext uri="{FF2B5EF4-FFF2-40B4-BE49-F238E27FC236}">
                  <a16:creationId xmlns:a16="http://schemas.microsoft.com/office/drawing/2014/main" id="{7AE7B988-F203-4B08-83EC-A7E857709520}"/>
                </a:ext>
              </a:extLst>
            </p:cNvPr>
            <p:cNvSpPr>
              <a:spLocks/>
            </p:cNvSpPr>
            <p:nvPr/>
          </p:nvSpPr>
          <p:spPr bwMode="auto">
            <a:xfrm>
              <a:off x="12674600" y="51943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8" name="AutoShape 45">
              <a:extLst>
                <a:ext uri="{FF2B5EF4-FFF2-40B4-BE49-F238E27FC236}">
                  <a16:creationId xmlns:a16="http://schemas.microsoft.com/office/drawing/2014/main" id="{72594E18-1279-41D8-AE1A-58B03F205C74}"/>
                </a:ext>
              </a:extLst>
            </p:cNvPr>
            <p:cNvSpPr>
              <a:spLocks/>
            </p:cNvSpPr>
            <p:nvPr/>
          </p:nvSpPr>
          <p:spPr bwMode="auto">
            <a:xfrm>
              <a:off x="874713" y="8305800"/>
              <a:ext cx="2292350" cy="1468438"/>
            </a:xfrm>
            <a:custGeom>
              <a:avLst/>
              <a:gdLst/>
              <a:ahLst/>
              <a:cxnLst/>
              <a:rect l="0" t="0" r="r" b="b"/>
              <a:pathLst>
                <a:path w="21600" h="2160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46">
              <a:extLst>
                <a:ext uri="{FF2B5EF4-FFF2-40B4-BE49-F238E27FC236}">
                  <a16:creationId xmlns:a16="http://schemas.microsoft.com/office/drawing/2014/main" id="{0F80056F-20B8-4658-8FCA-40C936DB21A3}"/>
                </a:ext>
              </a:extLst>
            </p:cNvPr>
            <p:cNvSpPr>
              <a:spLocks/>
            </p:cNvSpPr>
            <p:nvPr/>
          </p:nvSpPr>
          <p:spPr bwMode="auto">
            <a:xfrm>
              <a:off x="3249613" y="7708900"/>
              <a:ext cx="1433512" cy="2062163"/>
            </a:xfrm>
            <a:custGeom>
              <a:avLst/>
              <a:gdLst/>
              <a:ahLst/>
              <a:cxnLst/>
              <a:rect l="0" t="0" r="r" b="b"/>
              <a:pathLst>
                <a:path w="21600" h="2160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0" name="AutoShape 47">
              <a:extLst>
                <a:ext uri="{FF2B5EF4-FFF2-40B4-BE49-F238E27FC236}">
                  <a16:creationId xmlns:a16="http://schemas.microsoft.com/office/drawing/2014/main" id="{6B564E43-D579-44FC-B952-3785D55B52A4}"/>
                </a:ext>
              </a:extLst>
            </p:cNvPr>
            <p:cNvSpPr>
              <a:spLocks/>
            </p:cNvSpPr>
            <p:nvPr/>
          </p:nvSpPr>
          <p:spPr bwMode="auto">
            <a:xfrm>
              <a:off x="4826000" y="8267700"/>
              <a:ext cx="1382713" cy="1538288"/>
            </a:xfrm>
            <a:custGeom>
              <a:avLst/>
              <a:gdLst/>
              <a:ahLst/>
              <a:cxnLst/>
              <a:rect l="0" t="0" r="r" b="b"/>
              <a:pathLst>
                <a:path w="21600" h="2160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48">
              <a:extLst>
                <a:ext uri="{FF2B5EF4-FFF2-40B4-BE49-F238E27FC236}">
                  <a16:creationId xmlns:a16="http://schemas.microsoft.com/office/drawing/2014/main" id="{37752E04-17F0-45AA-80CE-CC279998AD87}"/>
                </a:ext>
              </a:extLst>
            </p:cNvPr>
            <p:cNvSpPr>
              <a:spLocks/>
            </p:cNvSpPr>
            <p:nvPr/>
          </p:nvSpPr>
          <p:spPr bwMode="auto">
            <a:xfrm>
              <a:off x="6286500" y="8001000"/>
              <a:ext cx="947738" cy="1808163"/>
            </a:xfrm>
            <a:custGeom>
              <a:avLst/>
              <a:gdLst/>
              <a:ahLst/>
              <a:cxnLst/>
              <a:rect l="0" t="0" r="r" b="b"/>
              <a:pathLst>
                <a:path w="21600" h="2160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9">
              <a:extLst>
                <a:ext uri="{FF2B5EF4-FFF2-40B4-BE49-F238E27FC236}">
                  <a16:creationId xmlns:a16="http://schemas.microsoft.com/office/drawing/2014/main" id="{50C55E8A-1411-4E25-8E7D-F5F8F968A6AC}"/>
                </a:ext>
              </a:extLst>
            </p:cNvPr>
            <p:cNvSpPr>
              <a:spLocks/>
            </p:cNvSpPr>
            <p:nvPr/>
          </p:nvSpPr>
          <p:spPr bwMode="auto">
            <a:xfrm>
              <a:off x="7378700" y="7747000"/>
              <a:ext cx="512763" cy="800100"/>
            </a:xfrm>
            <a:custGeom>
              <a:avLst/>
              <a:gdLst/>
              <a:ahLst/>
              <a:cxnLst/>
              <a:rect l="0" t="0" r="r" b="b"/>
              <a:pathLst>
                <a:path w="21600" h="2160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0">
              <a:extLst>
                <a:ext uri="{FF2B5EF4-FFF2-40B4-BE49-F238E27FC236}">
                  <a16:creationId xmlns:a16="http://schemas.microsoft.com/office/drawing/2014/main" id="{9A355702-F22F-46CE-BF5E-86EAA75870AE}"/>
                </a:ext>
              </a:extLst>
            </p:cNvPr>
            <p:cNvSpPr>
              <a:spLocks/>
            </p:cNvSpPr>
            <p:nvPr/>
          </p:nvSpPr>
          <p:spPr bwMode="auto">
            <a:xfrm>
              <a:off x="7848600" y="82677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51">
              <a:extLst>
                <a:ext uri="{FF2B5EF4-FFF2-40B4-BE49-F238E27FC236}">
                  <a16:creationId xmlns:a16="http://schemas.microsoft.com/office/drawing/2014/main" id="{C3791F09-B6CD-4F48-A889-8509A0F85B87}"/>
                </a:ext>
              </a:extLst>
            </p:cNvPr>
            <p:cNvSpPr>
              <a:spLocks/>
            </p:cNvSpPr>
            <p:nvPr/>
          </p:nvSpPr>
          <p:spPr bwMode="auto">
            <a:xfrm>
              <a:off x="1003300" y="11074400"/>
              <a:ext cx="1554163" cy="1998663"/>
            </a:xfrm>
            <a:custGeom>
              <a:avLst/>
              <a:gdLst/>
              <a:ahLst/>
              <a:cxnLst/>
              <a:rect l="0" t="0" r="r" b="b"/>
              <a:pathLst>
                <a:path w="21600" h="2160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5" name="AutoShape 52">
              <a:extLst>
                <a:ext uri="{FF2B5EF4-FFF2-40B4-BE49-F238E27FC236}">
                  <a16:creationId xmlns:a16="http://schemas.microsoft.com/office/drawing/2014/main" id="{2E28320E-39D0-483C-B08D-791A2E887F03}"/>
                </a:ext>
              </a:extLst>
            </p:cNvPr>
            <p:cNvSpPr>
              <a:spLocks/>
            </p:cNvSpPr>
            <p:nvPr/>
          </p:nvSpPr>
          <p:spPr bwMode="auto">
            <a:xfrm>
              <a:off x="2654300" y="11074400"/>
              <a:ext cx="1582738" cy="1538288"/>
            </a:xfrm>
            <a:custGeom>
              <a:avLst/>
              <a:gdLst/>
              <a:ahLst/>
              <a:cxnLst/>
              <a:rect l="0" t="0" r="r" b="b"/>
              <a:pathLst>
                <a:path w="21600" h="2160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53">
              <a:extLst>
                <a:ext uri="{FF2B5EF4-FFF2-40B4-BE49-F238E27FC236}">
                  <a16:creationId xmlns:a16="http://schemas.microsoft.com/office/drawing/2014/main" id="{AE52347F-2AAD-4830-8501-138B095ACA86}"/>
                </a:ext>
              </a:extLst>
            </p:cNvPr>
            <p:cNvSpPr>
              <a:spLocks/>
            </p:cNvSpPr>
            <p:nvPr/>
          </p:nvSpPr>
          <p:spPr bwMode="auto">
            <a:xfrm>
              <a:off x="43053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54">
              <a:extLst>
                <a:ext uri="{FF2B5EF4-FFF2-40B4-BE49-F238E27FC236}">
                  <a16:creationId xmlns:a16="http://schemas.microsoft.com/office/drawing/2014/main" id="{ED8C7A6B-BB0B-4719-A3E6-1F80FA551C6E}"/>
                </a:ext>
              </a:extLst>
            </p:cNvPr>
            <p:cNvSpPr>
              <a:spLocks/>
            </p:cNvSpPr>
            <p:nvPr/>
          </p:nvSpPr>
          <p:spPr bwMode="auto">
            <a:xfrm>
              <a:off x="5689600" y="11074400"/>
              <a:ext cx="1309688" cy="1538288"/>
            </a:xfrm>
            <a:custGeom>
              <a:avLst/>
              <a:gdLst/>
              <a:ahLst/>
              <a:cxnLst/>
              <a:rect l="0" t="0" r="r" b="b"/>
              <a:pathLst>
                <a:path w="21600" h="2160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55">
              <a:extLst>
                <a:ext uri="{FF2B5EF4-FFF2-40B4-BE49-F238E27FC236}">
                  <a16:creationId xmlns:a16="http://schemas.microsoft.com/office/drawing/2014/main" id="{CEC9E09E-089E-495F-882E-8CD32ACC4675}"/>
                </a:ext>
              </a:extLst>
            </p:cNvPr>
            <p:cNvSpPr>
              <a:spLocks/>
            </p:cNvSpPr>
            <p:nvPr/>
          </p:nvSpPr>
          <p:spPr bwMode="auto">
            <a:xfrm>
              <a:off x="7124700" y="10502900"/>
              <a:ext cx="519113" cy="2076450"/>
            </a:xfrm>
            <a:custGeom>
              <a:avLst/>
              <a:gdLst/>
              <a:ahLst/>
              <a:cxnLst/>
              <a:rect l="0" t="0" r="r" b="b"/>
              <a:pathLst>
                <a:path w="21600" h="2160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9" name="AutoShape 56">
              <a:extLst>
                <a:ext uri="{FF2B5EF4-FFF2-40B4-BE49-F238E27FC236}">
                  <a16:creationId xmlns:a16="http://schemas.microsoft.com/office/drawing/2014/main" id="{76EEB1E9-F835-481F-9170-45BFAE382BAA}"/>
                </a:ext>
              </a:extLst>
            </p:cNvPr>
            <p:cNvSpPr>
              <a:spLocks/>
            </p:cNvSpPr>
            <p:nvPr/>
          </p:nvSpPr>
          <p:spPr bwMode="auto">
            <a:xfrm>
              <a:off x="7848600" y="10515600"/>
              <a:ext cx="1554163" cy="2097088"/>
            </a:xfrm>
            <a:custGeom>
              <a:avLst/>
              <a:gdLst/>
              <a:ahLst/>
              <a:cxnLst/>
              <a:rect l="0" t="0" r="r" b="b"/>
              <a:pathLst>
                <a:path w="21600" h="2160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0" name="AutoShape 57">
              <a:extLst>
                <a:ext uri="{FF2B5EF4-FFF2-40B4-BE49-F238E27FC236}">
                  <a16:creationId xmlns:a16="http://schemas.microsoft.com/office/drawing/2014/main" id="{1FA17B61-02F5-4843-A14A-D33719E5CF01}"/>
                </a:ext>
              </a:extLst>
            </p:cNvPr>
            <p:cNvSpPr>
              <a:spLocks/>
            </p:cNvSpPr>
            <p:nvPr/>
          </p:nvSpPr>
          <p:spPr bwMode="auto">
            <a:xfrm>
              <a:off x="9575800" y="10515600"/>
              <a:ext cx="461963" cy="2062163"/>
            </a:xfrm>
            <a:custGeom>
              <a:avLst/>
              <a:gdLst/>
              <a:ahLst/>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58">
              <a:extLst>
                <a:ext uri="{FF2B5EF4-FFF2-40B4-BE49-F238E27FC236}">
                  <a16:creationId xmlns:a16="http://schemas.microsoft.com/office/drawing/2014/main" id="{D7AF6792-2F4E-48DF-B827-190D9D1EE487}"/>
                </a:ext>
              </a:extLst>
            </p:cNvPr>
            <p:cNvSpPr>
              <a:spLocks/>
            </p:cNvSpPr>
            <p:nvPr/>
          </p:nvSpPr>
          <p:spPr bwMode="auto">
            <a:xfrm>
              <a:off x="10198100" y="11074400"/>
              <a:ext cx="1512888" cy="1538288"/>
            </a:xfrm>
            <a:custGeom>
              <a:avLst/>
              <a:gdLst/>
              <a:ahLst/>
              <a:cxnLst/>
              <a:rect l="0" t="0" r="r" b="b"/>
              <a:pathLst>
                <a:path w="21600" h="2160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59">
              <a:extLst>
                <a:ext uri="{FF2B5EF4-FFF2-40B4-BE49-F238E27FC236}">
                  <a16:creationId xmlns:a16="http://schemas.microsoft.com/office/drawing/2014/main" id="{58DCE6A4-7734-42E5-9B2A-2A39F1D2CCD3}"/>
                </a:ext>
              </a:extLst>
            </p:cNvPr>
            <p:cNvSpPr>
              <a:spLocks/>
            </p:cNvSpPr>
            <p:nvPr/>
          </p:nvSpPr>
          <p:spPr bwMode="auto">
            <a:xfrm>
              <a:off x="11836400" y="12077700"/>
              <a:ext cx="549275" cy="538163"/>
            </a:xfrm>
            <a:custGeom>
              <a:avLst/>
              <a:gdLst/>
              <a:ahLst/>
              <a:cxnLst/>
              <a:rect l="0" t="0" r="r" b="b"/>
              <a:pathLst>
                <a:path w="21600" h="2160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60">
              <a:extLst>
                <a:ext uri="{FF2B5EF4-FFF2-40B4-BE49-F238E27FC236}">
                  <a16:creationId xmlns:a16="http://schemas.microsoft.com/office/drawing/2014/main" id="{B35304AA-E820-4F74-8DA7-DD0C368142EB}"/>
                </a:ext>
              </a:extLst>
            </p:cNvPr>
            <p:cNvSpPr>
              <a:spLocks/>
            </p:cNvSpPr>
            <p:nvPr/>
          </p:nvSpPr>
          <p:spPr bwMode="auto">
            <a:xfrm>
              <a:off x="11836400" y="11074400"/>
              <a:ext cx="373063" cy="187325"/>
            </a:xfrm>
            <a:custGeom>
              <a:avLst/>
              <a:gdLst/>
              <a:ahLst/>
              <a:cxnLst/>
              <a:rect l="0" t="0" r="r" b="b"/>
              <a:pathLst>
                <a:path w="21600" h="2160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cxnSp>
        <p:nvCxnSpPr>
          <p:cNvPr id="47" name="Straight Connector 46">
            <a:extLst>
              <a:ext uri="{FF2B5EF4-FFF2-40B4-BE49-F238E27FC236}">
                <a16:creationId xmlns:a16="http://schemas.microsoft.com/office/drawing/2014/main" id="{9EA166A3-BDB1-4B4C-A691-0975E59F913D}"/>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ooter Placeholder 50">
            <a:extLst>
              <a:ext uri="{FF2B5EF4-FFF2-40B4-BE49-F238E27FC236}">
                <a16:creationId xmlns:a16="http://schemas.microsoft.com/office/drawing/2014/main" id="{BED14AAE-4404-46FE-A0CF-252B50AD3085}"/>
              </a:ext>
            </a:extLst>
          </p:cNvPr>
          <p:cNvSpPr>
            <a:spLocks noGrp="1"/>
          </p:cNvSpPr>
          <p:nvPr>
            <p:ph type="ftr" sz="quarter" idx="10"/>
          </p:nvPr>
        </p:nvSpPr>
        <p:spPr/>
        <p:txBody>
          <a:bodyPr/>
          <a:lstStyle/>
          <a:p>
            <a:r>
              <a:rPr lang="en-US"/>
              <a:t>SAMPLE FOOTER TEXT</a:t>
            </a:r>
          </a:p>
        </p:txBody>
      </p:sp>
      <p:sp>
        <p:nvSpPr>
          <p:cNvPr id="52" name="Slide Number Placeholder 51">
            <a:extLst>
              <a:ext uri="{FF2B5EF4-FFF2-40B4-BE49-F238E27FC236}">
                <a16:creationId xmlns:a16="http://schemas.microsoft.com/office/drawing/2014/main" id="{0A6D4D00-F599-4B2E-831F-5E94FEDB3EF3}"/>
              </a:ext>
            </a:extLst>
          </p:cNvPr>
          <p:cNvSpPr>
            <a:spLocks noGrp="1"/>
          </p:cNvSpPr>
          <p:nvPr>
            <p:ph type="sldNum" sz="quarter" idx="11"/>
          </p:nvPr>
        </p:nvSpPr>
        <p:spPr/>
        <p:txBody>
          <a:bodyPr/>
          <a:lstStyle/>
          <a:p>
            <a:fld id="{C8C09DA5-8C43-4702-8900-F4900F7A89AE}" type="slidenum">
              <a:rPr lang="en-US" smtClean="0"/>
              <a:pPr/>
              <a:t>‹#›</a:t>
            </a:fld>
            <a:endParaRPr lang="en-US"/>
          </a:p>
        </p:txBody>
      </p:sp>
      <p:sp>
        <p:nvSpPr>
          <p:cNvPr id="55" name="Text Placeholder 18">
            <a:extLst>
              <a:ext uri="{FF2B5EF4-FFF2-40B4-BE49-F238E27FC236}">
                <a16:creationId xmlns:a16="http://schemas.microsoft.com/office/drawing/2014/main" id="{3D6A9FB1-A960-4D28-8782-350767C17841}"/>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pic>
        <p:nvPicPr>
          <p:cNvPr id="44" name="Graphic 43">
            <a:extLst>
              <a:ext uri="{FF2B5EF4-FFF2-40B4-BE49-F238E27FC236}">
                <a16:creationId xmlns:a16="http://schemas.microsoft.com/office/drawing/2014/main" id="{55292EAF-954B-4684-8007-01F31E05D38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33918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4C714-88DC-47D6-80A8-F679908A1DCC}"/>
              </a:ext>
            </a:extLst>
          </p:cNvPr>
          <p:cNvSpPr>
            <a:spLocks noGrp="1"/>
          </p:cNvSpPr>
          <p:nvPr>
            <p:ph type="title"/>
          </p:nvPr>
        </p:nvSpPr>
        <p:spPr>
          <a:xfrm>
            <a:off x="342900" y="293913"/>
            <a:ext cx="11524634" cy="557805"/>
          </a:xfrm>
          <a:prstGeom prst="rect">
            <a:avLst/>
          </a:prstGeom>
          <a:noFill/>
        </p:spPr>
        <p:txBody>
          <a:bodyPr vert="horz" lIns="0" tIns="0" rIns="0" bIns="0" rtlCol="0" anchor="ctr"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789D9FFC-939C-48EE-BEC6-E87A3DBA5931}"/>
              </a:ext>
            </a:extLst>
          </p:cNvPr>
          <p:cNvSpPr>
            <a:spLocks noGrp="1"/>
          </p:cNvSpPr>
          <p:nvPr>
            <p:ph type="body" idx="1"/>
          </p:nvPr>
        </p:nvSpPr>
        <p:spPr>
          <a:xfrm>
            <a:off x="342900" y="1371600"/>
            <a:ext cx="11506200" cy="468630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0EDB779-3D5B-4156-A59F-A465E48AEDE7}"/>
              </a:ext>
            </a:extLst>
          </p:cNvPr>
          <p:cNvSpPr>
            <a:spLocks noGrp="1"/>
          </p:cNvSpPr>
          <p:nvPr>
            <p:ph type="sldNum" sz="quarter" idx="4"/>
          </p:nvPr>
        </p:nvSpPr>
        <p:spPr>
          <a:xfrm>
            <a:off x="11796226" y="6647867"/>
            <a:ext cx="211097" cy="150767"/>
          </a:xfrm>
          <a:prstGeom prst="rect">
            <a:avLst/>
          </a:prstGeom>
        </p:spPr>
        <p:txBody>
          <a:bodyPr vert="horz" lIns="0" tIns="0" rIns="0" bIns="0" rtlCol="0" anchor="t" anchorCtr="0"/>
          <a:lstStyle>
            <a:lvl1pPr algn="r">
              <a:defRPr lang="en-US" sz="700" cap="all" baseline="0" smtClean="0">
                <a:solidFill>
                  <a:schemeClr val="tx1">
                    <a:lumMod val="75000"/>
                    <a:lumOff val="25000"/>
                  </a:schemeClr>
                </a:solidFill>
              </a:defRPr>
            </a:lvl1pPr>
          </a:lstStyle>
          <a:p>
            <a:fld id="{C8C09DA5-8C43-4702-8900-F4900F7A89AE}" type="slidenum">
              <a:rPr lang="en-US" smtClean="0"/>
              <a:pPr/>
              <a:t>‹#›</a:t>
            </a:fld>
            <a:endParaRPr lang="en-US"/>
          </a:p>
        </p:txBody>
      </p:sp>
      <p:pic>
        <p:nvPicPr>
          <p:cNvPr id="6" name="Graphic 5">
            <a:extLst>
              <a:ext uri="{FF2B5EF4-FFF2-40B4-BE49-F238E27FC236}">
                <a16:creationId xmlns:a16="http://schemas.microsoft.com/office/drawing/2014/main" id="{BE87498D-FF98-4200-B84D-696CC5DE782E}"/>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8184" y="6199285"/>
            <a:ext cx="560538" cy="327995"/>
          </a:xfrm>
          <a:prstGeom prst="rect">
            <a:avLst/>
          </a:prstGeom>
        </p:spPr>
      </p:pic>
      <p:sp>
        <p:nvSpPr>
          <p:cNvPr id="7" name="Text Placeholder 18">
            <a:extLst>
              <a:ext uri="{FF2B5EF4-FFF2-40B4-BE49-F238E27FC236}">
                <a16:creationId xmlns:a16="http://schemas.microsoft.com/office/drawing/2014/main" id="{87BC8725-30AB-4C6C-BA72-0A9E69C1E3DD}"/>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9" name="Footer Placeholder 8">
            <a:extLst>
              <a:ext uri="{FF2B5EF4-FFF2-40B4-BE49-F238E27FC236}">
                <a16:creationId xmlns:a16="http://schemas.microsoft.com/office/drawing/2014/main" id="{CE8ECC27-01D5-4E5F-9913-A0846ABD814A}"/>
              </a:ext>
            </a:extLst>
          </p:cNvPr>
          <p:cNvSpPr>
            <a:spLocks noGrp="1"/>
          </p:cNvSpPr>
          <p:nvPr>
            <p:ph type="ftr" sz="quarter" idx="3"/>
          </p:nvPr>
        </p:nvSpPr>
        <p:spPr>
          <a:xfrm>
            <a:off x="7665720" y="6647867"/>
            <a:ext cx="3775547" cy="150767"/>
          </a:xfrm>
          <a:prstGeom prst="rect">
            <a:avLst/>
          </a:prstGeom>
        </p:spPr>
        <p:txBody>
          <a:bodyPr vert="horz" lIns="0" tIns="0" rIns="0" bIns="0" rtlCol="0" anchor="t" anchorCtr="0"/>
          <a:lstStyle>
            <a:lvl1pPr algn="r">
              <a:defRPr lang="en-US" sz="700" cap="all" baseline="0">
                <a:solidFill>
                  <a:schemeClr val="tx1">
                    <a:lumMod val="75000"/>
                    <a:lumOff val="25000"/>
                  </a:schemeClr>
                </a:solidFill>
              </a:defRPr>
            </a:lvl1pPr>
          </a:lstStyle>
          <a:p>
            <a:r>
              <a:rPr lang="en-US"/>
              <a:t>SAMPLE FOOTER TEXT</a:t>
            </a:r>
          </a:p>
        </p:txBody>
      </p:sp>
      <p:cxnSp>
        <p:nvCxnSpPr>
          <p:cNvPr id="11" name="Straight Connector 10">
            <a:extLst>
              <a:ext uri="{FF2B5EF4-FFF2-40B4-BE49-F238E27FC236}">
                <a16:creationId xmlns:a16="http://schemas.microsoft.com/office/drawing/2014/main" id="{CF81472F-08A1-41E7-90D5-DF2F918E8DAC}"/>
              </a:ext>
            </a:extLst>
          </p:cNvPr>
          <p:cNvCxnSpPr/>
          <p:nvPr userDrawn="1"/>
        </p:nvCxnSpPr>
        <p:spPr>
          <a:xfrm>
            <a:off x="337185" y="872762"/>
            <a:ext cx="115246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86D77D-3A11-491C-9129-68A32A20D05E}"/>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885526"/>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5" r:id="rId3"/>
    <p:sldLayoutId id="2147483791"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p:titleStyle>
    <p:bodyStyle>
      <a:lvl1pPr marL="171450" indent="-165100" algn="l" defTabSz="914400" rtl="0" eaLnBrk="1" latinLnBrk="0" hangingPunct="1">
        <a:lnSpc>
          <a:spcPct val="90000"/>
        </a:lnSpc>
        <a:spcBef>
          <a:spcPts val="1800"/>
        </a:spcBef>
        <a:spcAft>
          <a:spcPts val="0"/>
        </a:spcAft>
        <a:buClr>
          <a:schemeClr val="accent1"/>
        </a:buClr>
        <a:buSzPct val="100000"/>
        <a:buFont typeface="Arial" panose="020B0604020202020204" pitchFamily="34" charset="0"/>
        <a:buChar char="•"/>
        <a:tabLst/>
        <a:defRPr sz="2200" kern="1200">
          <a:solidFill>
            <a:schemeClr val="tx1"/>
          </a:solidFill>
          <a:latin typeface="+mn-lt"/>
          <a:ea typeface="+mn-ea"/>
          <a:cs typeface="+mn-cs"/>
        </a:defRPr>
      </a:lvl1pPr>
      <a:lvl2pPr marL="404813" indent="-171450" algn="l" defTabSz="914400" rtl="0" eaLnBrk="1" latinLnBrk="0" hangingPunct="1">
        <a:lnSpc>
          <a:spcPct val="90000"/>
        </a:lnSpc>
        <a:spcBef>
          <a:spcPts val="600"/>
        </a:spcBef>
        <a:spcAft>
          <a:spcPts val="1200"/>
        </a:spcAft>
        <a:buClr>
          <a:schemeClr val="accent1"/>
        </a:buClr>
        <a:buSzPct val="110000"/>
        <a:buFont typeface="Human BBY Office" pitchFamily="2" charset="0"/>
        <a:buChar char="›"/>
        <a:tabLst/>
        <a:defRPr sz="1800" kern="1200">
          <a:solidFill>
            <a:schemeClr val="tx1"/>
          </a:solidFill>
          <a:latin typeface="+mn-lt"/>
          <a:ea typeface="+mn-ea"/>
          <a:cs typeface="+mn-cs"/>
        </a:defRPr>
      </a:lvl2pPr>
      <a:lvl3pPr marL="630238"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2000" kern="1200">
          <a:solidFill>
            <a:schemeClr val="tx1"/>
          </a:solidFill>
          <a:latin typeface="+mn-lt"/>
          <a:ea typeface="+mn-ea"/>
          <a:cs typeface="+mn-cs"/>
        </a:defRPr>
      </a:lvl3pPr>
      <a:lvl4pPr marL="857250" indent="-171450" algn="l" defTabSz="914400" rtl="0" eaLnBrk="1" latinLnBrk="0" hangingPunct="1">
        <a:lnSpc>
          <a:spcPct val="90000"/>
        </a:lnSpc>
        <a:spcBef>
          <a:spcPts val="0"/>
        </a:spcBef>
        <a:spcAft>
          <a:spcPts val="600"/>
        </a:spcAft>
        <a:buClr>
          <a:schemeClr val="accent1"/>
        </a:buClr>
        <a:buSzPct val="100000"/>
        <a:buFont typeface="Human BBY Office" pitchFamily="2" charset="0"/>
        <a:buChar char="›"/>
        <a:tabLst/>
        <a:defRPr sz="1800" kern="1200">
          <a:solidFill>
            <a:schemeClr val="tx1"/>
          </a:solidFill>
          <a:latin typeface="+mn-lt"/>
          <a:ea typeface="+mn-ea"/>
          <a:cs typeface="+mn-cs"/>
        </a:defRPr>
      </a:lvl4pPr>
      <a:lvl5pPr marL="1090613"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528" userDrawn="1">
          <p15:clr>
            <a:srgbClr val="F26B43"/>
          </p15:clr>
        </p15:guide>
        <p15:guide id="5" pos="7474" userDrawn="1">
          <p15:clr>
            <a:srgbClr val="F26B43"/>
          </p15:clr>
        </p15:guide>
        <p15:guide id="6" pos="7152" userDrawn="1">
          <p15:clr>
            <a:srgbClr val="F26B43"/>
          </p15:clr>
        </p15:guide>
        <p15:guide id="7" pos="3816" userDrawn="1">
          <p15:clr>
            <a:srgbClr val="F26B43"/>
          </p15:clr>
        </p15:guide>
        <p15:guide id="8" pos="3864" userDrawn="1">
          <p15:clr>
            <a:srgbClr val="F26B43"/>
          </p15:clr>
        </p15:guide>
        <p15:guide id="9" orient="horz" pos="432" userDrawn="1">
          <p15:clr>
            <a:srgbClr val="F26B43"/>
          </p15:clr>
        </p15:guide>
        <p15:guide id="14" orient="horz" pos="2016" userDrawn="1">
          <p15:clr>
            <a:srgbClr val="F26B43"/>
          </p15:clr>
        </p15:guide>
        <p15:guide id="15" orient="horz" pos="2304" userDrawn="1">
          <p15:clr>
            <a:srgbClr val="F26B43"/>
          </p15:clr>
        </p15:guide>
        <p15:guide id="16" orient="horz" pos="3826" userDrawn="1">
          <p15:clr>
            <a:srgbClr val="F26B43"/>
          </p15:clr>
        </p15:guide>
        <p15:guide id="20" orient="horz" pos="862" userDrawn="1">
          <p15:clr>
            <a:srgbClr val="F26B43"/>
          </p15:clr>
        </p15:guide>
        <p15:guide id="21" orient="horz" pos="4142" userDrawn="1">
          <p15:clr>
            <a:srgbClr val="F26B43"/>
          </p15:clr>
        </p15:guide>
        <p15:guide id="22" pos="206" userDrawn="1">
          <p15:clr>
            <a:srgbClr val="F26B43"/>
          </p15:clr>
        </p15:guide>
        <p15:guide id="23" orient="horz" pos="1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4C714-88DC-47D6-80A8-F679908A1DCC}"/>
              </a:ext>
            </a:extLst>
          </p:cNvPr>
          <p:cNvSpPr>
            <a:spLocks noGrp="1"/>
          </p:cNvSpPr>
          <p:nvPr>
            <p:ph type="title"/>
          </p:nvPr>
        </p:nvSpPr>
        <p:spPr>
          <a:xfrm>
            <a:off x="342900" y="293913"/>
            <a:ext cx="11524634" cy="557805"/>
          </a:xfrm>
          <a:prstGeom prst="rect">
            <a:avLst/>
          </a:prstGeom>
          <a:noFill/>
        </p:spPr>
        <p:txBody>
          <a:bodyPr vert="horz" lIns="0" tIns="0" rIns="0" bIns="0" rtlCol="0" anchor="ctr"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789D9FFC-939C-48EE-BEC6-E87A3DBA5931}"/>
              </a:ext>
            </a:extLst>
          </p:cNvPr>
          <p:cNvSpPr>
            <a:spLocks noGrp="1"/>
          </p:cNvSpPr>
          <p:nvPr>
            <p:ph type="body" idx="1"/>
          </p:nvPr>
        </p:nvSpPr>
        <p:spPr>
          <a:xfrm>
            <a:off x="342900" y="1371600"/>
            <a:ext cx="11506200" cy="468630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0EDB779-3D5B-4156-A59F-A465E48AEDE7}"/>
              </a:ext>
            </a:extLst>
          </p:cNvPr>
          <p:cNvSpPr>
            <a:spLocks noGrp="1"/>
          </p:cNvSpPr>
          <p:nvPr>
            <p:ph type="sldNum" sz="quarter" idx="4"/>
          </p:nvPr>
        </p:nvSpPr>
        <p:spPr>
          <a:xfrm>
            <a:off x="11796226" y="6647867"/>
            <a:ext cx="211097" cy="150767"/>
          </a:xfrm>
          <a:prstGeom prst="rect">
            <a:avLst/>
          </a:prstGeom>
        </p:spPr>
        <p:txBody>
          <a:bodyPr vert="horz" lIns="0" tIns="0" rIns="0" bIns="0" rtlCol="0" anchor="t" anchorCtr="0"/>
          <a:lstStyle>
            <a:lvl1pPr algn="r">
              <a:defRPr lang="en-US" sz="700" cap="all" baseline="0" smtClean="0">
                <a:solidFill>
                  <a:schemeClr val="tx1">
                    <a:lumMod val="75000"/>
                    <a:lumOff val="25000"/>
                  </a:schemeClr>
                </a:solidFill>
              </a:defRPr>
            </a:lvl1pPr>
          </a:lstStyle>
          <a:p>
            <a:fld id="{C8C09DA5-8C43-4702-8900-F4900F7A89AE}" type="slidenum">
              <a:rPr lang="en-US" smtClean="0"/>
              <a:pPr/>
              <a:t>‹#›</a:t>
            </a:fld>
            <a:endParaRPr lang="en-US"/>
          </a:p>
        </p:txBody>
      </p:sp>
      <p:sp>
        <p:nvSpPr>
          <p:cNvPr id="7" name="Text Placeholder 18">
            <a:extLst>
              <a:ext uri="{FF2B5EF4-FFF2-40B4-BE49-F238E27FC236}">
                <a16:creationId xmlns:a16="http://schemas.microsoft.com/office/drawing/2014/main" id="{87BC8725-30AB-4C6C-BA72-0A9E69C1E3DD}"/>
              </a:ext>
            </a:extLst>
          </p:cNvPr>
          <p:cNvSpPr txBox="1">
            <a:spLocks/>
          </p:cNvSpPr>
          <p:nvPr userDrawn="1"/>
        </p:nvSpPr>
        <p:spPr>
          <a:xfrm>
            <a:off x="202791" y="6644501"/>
            <a:ext cx="7113587" cy="148983"/>
          </a:xfrm>
          <a:prstGeom prst="rect">
            <a:avLst/>
          </a:prstGeom>
        </p:spPr>
        <p:txBody>
          <a:bodyPr vert="horz" lIns="0" tIns="0" rIns="0" bIns="0" rtlCol="0" anchor="t" anchorCtr="0"/>
          <a:lstStyle>
            <a:defPPr>
              <a:defRPr lang="en-US"/>
            </a:defPPr>
            <a:lvl1pPr>
              <a:defRPr sz="600" cap="all" baseline="0"/>
            </a:lvl1pPr>
            <a:lvl2pPr marL="4572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700" b="1">
                <a:ln>
                  <a:noFill/>
                </a:ln>
                <a:solidFill>
                  <a:schemeClr val="tx1">
                    <a:lumMod val="75000"/>
                    <a:lumOff val="25000"/>
                  </a:schemeClr>
                </a:solidFill>
              </a:rPr>
              <a:t>BEST BUY  </a:t>
            </a:r>
            <a:r>
              <a:rPr lang="en-US" sz="700">
                <a:ln>
                  <a:noFill/>
                </a:ln>
                <a:solidFill>
                  <a:schemeClr val="tx1">
                    <a:lumMod val="75000"/>
                    <a:lumOff val="25000"/>
                  </a:schemeClr>
                </a:solidFill>
              </a:rPr>
              <a:t>INTERNAL USE ONLY. DO NOT COPY, PUBLISH OR DISTRIBUTE. THE MATERIAL IN THIS DOCUMENT IS CONFIDENTIAL TO BEST BUY.</a:t>
            </a:r>
          </a:p>
        </p:txBody>
      </p:sp>
      <p:sp>
        <p:nvSpPr>
          <p:cNvPr id="9" name="Footer Placeholder 8">
            <a:extLst>
              <a:ext uri="{FF2B5EF4-FFF2-40B4-BE49-F238E27FC236}">
                <a16:creationId xmlns:a16="http://schemas.microsoft.com/office/drawing/2014/main" id="{CE8ECC27-01D5-4E5F-9913-A0846ABD814A}"/>
              </a:ext>
            </a:extLst>
          </p:cNvPr>
          <p:cNvSpPr>
            <a:spLocks noGrp="1"/>
          </p:cNvSpPr>
          <p:nvPr>
            <p:ph type="ftr" sz="quarter" idx="3"/>
          </p:nvPr>
        </p:nvSpPr>
        <p:spPr>
          <a:xfrm>
            <a:off x="7665720" y="6647867"/>
            <a:ext cx="3775547" cy="150767"/>
          </a:xfrm>
          <a:prstGeom prst="rect">
            <a:avLst/>
          </a:prstGeom>
        </p:spPr>
        <p:txBody>
          <a:bodyPr vert="horz" lIns="0" tIns="0" rIns="0" bIns="0" rtlCol="0" anchor="t" anchorCtr="0"/>
          <a:lstStyle>
            <a:lvl1pPr algn="r">
              <a:defRPr lang="en-US" sz="700" cap="all" baseline="0">
                <a:solidFill>
                  <a:schemeClr val="tx1">
                    <a:lumMod val="75000"/>
                    <a:lumOff val="25000"/>
                  </a:schemeClr>
                </a:solidFill>
              </a:defRPr>
            </a:lvl1pPr>
          </a:lstStyle>
          <a:p>
            <a:r>
              <a:rPr lang="en-US"/>
              <a:t>SAMPLE FOOTER TEXT</a:t>
            </a:r>
          </a:p>
        </p:txBody>
      </p:sp>
      <p:cxnSp>
        <p:nvCxnSpPr>
          <p:cNvPr id="11" name="Straight Connector 10">
            <a:extLst>
              <a:ext uri="{FF2B5EF4-FFF2-40B4-BE49-F238E27FC236}">
                <a16:creationId xmlns:a16="http://schemas.microsoft.com/office/drawing/2014/main" id="{CF81472F-08A1-41E7-90D5-DF2F918E8DAC}"/>
              </a:ext>
            </a:extLst>
          </p:cNvPr>
          <p:cNvCxnSpPr/>
          <p:nvPr userDrawn="1"/>
        </p:nvCxnSpPr>
        <p:spPr>
          <a:xfrm>
            <a:off x="337185" y="872762"/>
            <a:ext cx="115246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86D77D-3A11-491C-9129-68A32A20D05E}"/>
              </a:ext>
            </a:extLst>
          </p:cNvPr>
          <p:cNvCxnSpPr>
            <a:cxnSpLocks/>
          </p:cNvCxnSpPr>
          <p:nvPr userDrawn="1"/>
        </p:nvCxnSpPr>
        <p:spPr>
          <a:xfrm>
            <a:off x="202791" y="6584457"/>
            <a:ext cx="118101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F6ED770-7F17-4897-BEAB-A33293B35C4E}"/>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1044" y="6187411"/>
            <a:ext cx="560538" cy="327994"/>
          </a:xfrm>
          <a:prstGeom prst="rect">
            <a:avLst/>
          </a:prstGeom>
        </p:spPr>
      </p:pic>
    </p:spTree>
    <p:extLst>
      <p:ext uri="{BB962C8B-B14F-4D97-AF65-F5344CB8AC3E}">
        <p14:creationId xmlns:p14="http://schemas.microsoft.com/office/powerpoint/2010/main" val="2479742524"/>
      </p:ext>
    </p:extLst>
  </p:cSld>
  <p:clrMap bg1="lt1" tx1="dk1" bg2="lt2" tx2="dk2" accent1="accent1" accent2="accent2" accent3="accent3" accent4="accent4" accent5="accent5" accent6="accent6" hlink="hlink" folHlink="folHlink"/>
  <p:sldLayoutIdLst>
    <p:sldLayoutId id="2147483774" r:id="rId1"/>
    <p:sldLayoutId id="2147483785" r:id="rId2"/>
    <p:sldLayoutId id="2147483790"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p:titleStyle>
    <p:bodyStyle>
      <a:lvl1pPr marL="171450" indent="-165100" algn="l" defTabSz="914400" rtl="0" eaLnBrk="1" latinLnBrk="0" hangingPunct="1">
        <a:lnSpc>
          <a:spcPct val="90000"/>
        </a:lnSpc>
        <a:spcBef>
          <a:spcPts val="1800"/>
        </a:spcBef>
        <a:spcAft>
          <a:spcPts val="0"/>
        </a:spcAft>
        <a:buClr>
          <a:schemeClr val="accent1"/>
        </a:buClr>
        <a:buSzPct val="100000"/>
        <a:buFont typeface="Arial" panose="020B0604020202020204" pitchFamily="34" charset="0"/>
        <a:buChar char="•"/>
        <a:tabLst/>
        <a:defRPr sz="2200" kern="1200">
          <a:solidFill>
            <a:schemeClr val="tx1"/>
          </a:solidFill>
          <a:latin typeface="+mn-lt"/>
          <a:ea typeface="+mn-ea"/>
          <a:cs typeface="+mn-cs"/>
        </a:defRPr>
      </a:lvl1pPr>
      <a:lvl2pPr marL="404813" indent="-171450" algn="l" defTabSz="914400" rtl="0" eaLnBrk="1" latinLnBrk="0" hangingPunct="1">
        <a:lnSpc>
          <a:spcPct val="90000"/>
        </a:lnSpc>
        <a:spcBef>
          <a:spcPts val="600"/>
        </a:spcBef>
        <a:spcAft>
          <a:spcPts val="1200"/>
        </a:spcAft>
        <a:buClr>
          <a:schemeClr val="accent1"/>
        </a:buClr>
        <a:buSzPct val="110000"/>
        <a:buFont typeface="Human BBY Office" pitchFamily="2" charset="0"/>
        <a:buChar char="›"/>
        <a:tabLst/>
        <a:defRPr sz="1800" kern="1200">
          <a:solidFill>
            <a:schemeClr val="tx1"/>
          </a:solidFill>
          <a:latin typeface="+mn-lt"/>
          <a:ea typeface="+mn-ea"/>
          <a:cs typeface="+mn-cs"/>
        </a:defRPr>
      </a:lvl2pPr>
      <a:lvl3pPr marL="630238"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2000" kern="1200">
          <a:solidFill>
            <a:schemeClr val="tx1"/>
          </a:solidFill>
          <a:latin typeface="+mn-lt"/>
          <a:ea typeface="+mn-ea"/>
          <a:cs typeface="+mn-cs"/>
        </a:defRPr>
      </a:lvl3pPr>
      <a:lvl4pPr marL="857250" indent="-171450" algn="l" defTabSz="914400" rtl="0" eaLnBrk="1" latinLnBrk="0" hangingPunct="1">
        <a:lnSpc>
          <a:spcPct val="90000"/>
        </a:lnSpc>
        <a:spcBef>
          <a:spcPts val="0"/>
        </a:spcBef>
        <a:spcAft>
          <a:spcPts val="600"/>
        </a:spcAft>
        <a:buClr>
          <a:schemeClr val="accent1"/>
        </a:buClr>
        <a:buSzPct val="100000"/>
        <a:buFont typeface="Human BBY Office" pitchFamily="2" charset="0"/>
        <a:buChar char="›"/>
        <a:tabLst/>
        <a:defRPr sz="1800" kern="1200">
          <a:solidFill>
            <a:schemeClr val="tx1"/>
          </a:solidFill>
          <a:latin typeface="+mn-lt"/>
          <a:ea typeface="+mn-ea"/>
          <a:cs typeface="+mn-cs"/>
        </a:defRPr>
      </a:lvl4pPr>
      <a:lvl5pPr marL="1090613"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528">
          <p15:clr>
            <a:srgbClr val="F26B43"/>
          </p15:clr>
        </p15:guide>
        <p15:guide id="5" pos="7474">
          <p15:clr>
            <a:srgbClr val="F26B43"/>
          </p15:clr>
        </p15:guide>
        <p15:guide id="6" pos="7152">
          <p15:clr>
            <a:srgbClr val="F26B43"/>
          </p15:clr>
        </p15:guide>
        <p15:guide id="7" pos="3816">
          <p15:clr>
            <a:srgbClr val="F26B43"/>
          </p15:clr>
        </p15:guide>
        <p15:guide id="8" pos="3864">
          <p15:clr>
            <a:srgbClr val="F26B43"/>
          </p15:clr>
        </p15:guide>
        <p15:guide id="9" orient="horz" pos="432">
          <p15:clr>
            <a:srgbClr val="F26B43"/>
          </p15:clr>
        </p15:guide>
        <p15:guide id="14" orient="horz" pos="2016">
          <p15:clr>
            <a:srgbClr val="F26B43"/>
          </p15:clr>
        </p15:guide>
        <p15:guide id="15" orient="horz" pos="2304">
          <p15:clr>
            <a:srgbClr val="F26B43"/>
          </p15:clr>
        </p15:guide>
        <p15:guide id="16" orient="horz" pos="3826">
          <p15:clr>
            <a:srgbClr val="F26B43"/>
          </p15:clr>
        </p15:guide>
        <p15:guide id="20" orient="horz" pos="862">
          <p15:clr>
            <a:srgbClr val="F26B43"/>
          </p15:clr>
        </p15:guide>
        <p15:guide id="21" orient="horz" pos="4142">
          <p15:clr>
            <a:srgbClr val="F26B43"/>
          </p15:clr>
        </p15:guide>
        <p15:guide id="22" pos="206">
          <p15:clr>
            <a:srgbClr val="F26B43"/>
          </p15:clr>
        </p15:guide>
        <p15:guide id="23" orient="horz" pos="1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tvault-my.sharepoint.com/:f:/g/personal/ecalhoun8_gatech_edu/EqL3_8CVdj1Jmjb1OgDivqsBngxdYU7g3VISxY9Cd0UXeg"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notesSlide" Target="../notesSlides/notesSlide6.xml"/><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7.jpeg"/><Relationship Id="rId11" Type="http://schemas.openxmlformats.org/officeDocument/2006/relationships/image" Target="../media/image32.emf"/><Relationship Id="rId5" Type="http://schemas.microsoft.com/office/2007/relationships/hdphoto" Target="../media/hdphoto1.wdp"/><Relationship Id="rId10" Type="http://schemas.openxmlformats.org/officeDocument/2006/relationships/image" Target="../media/image31.jpeg"/><Relationship Id="rId4" Type="http://schemas.openxmlformats.org/officeDocument/2006/relationships/image" Target="../media/image26.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hyperlink" Target="https://jobs.bestbuy.com/"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8C4A2B-6CD9-4463-86DF-1FE3448E83DC}"/>
              </a:ext>
            </a:extLst>
          </p:cNvPr>
          <p:cNvSpPr>
            <a:spLocks noGrp="1"/>
          </p:cNvSpPr>
          <p:nvPr>
            <p:ph type="sldNum" sz="quarter" idx="11"/>
          </p:nvPr>
        </p:nvSpPr>
        <p:spPr/>
        <p:txBody>
          <a:bodyPr/>
          <a:lstStyle/>
          <a:p>
            <a:fld id="{C8C09DA5-8C43-4702-8900-F4900F7A89AE}" type="slidenum">
              <a:rPr lang="en-US" smtClean="0"/>
              <a:pPr/>
              <a:t>1</a:t>
            </a:fld>
            <a:endParaRPr lang="en-US"/>
          </a:p>
        </p:txBody>
      </p:sp>
      <p:sp>
        <p:nvSpPr>
          <p:cNvPr id="9" name="Title 1">
            <a:extLst>
              <a:ext uri="{FF2B5EF4-FFF2-40B4-BE49-F238E27FC236}">
                <a16:creationId xmlns:a16="http://schemas.microsoft.com/office/drawing/2014/main" id="{4B855DB8-B67B-4CBA-939E-70A24C9BAAED}"/>
              </a:ext>
            </a:extLst>
          </p:cNvPr>
          <p:cNvSpPr txBox="1">
            <a:spLocks/>
          </p:cNvSpPr>
          <p:nvPr/>
        </p:nvSpPr>
        <p:spPr>
          <a:xfrm>
            <a:off x="844774" y="3516783"/>
            <a:ext cx="10502381" cy="738664"/>
          </a:xfrm>
          <a:prstGeom prst="rect">
            <a:avLst/>
          </a:prstGeom>
          <a:noFill/>
        </p:spPr>
        <p:txBody>
          <a:bodyPr vert="horz" wrap="square" lIns="0" tIns="0" rIns="0" bIns="0" rtlCol="0" anchor="b" anchorCtr="0">
            <a:spAutoFit/>
          </a:bodyPr>
          <a:lstStyle>
            <a:lvl1pPr algn="l" defTabSz="914400" rtl="0" eaLnBrk="1" latinLnBrk="0" hangingPunct="1">
              <a:lnSpc>
                <a:spcPct val="80000"/>
              </a:lnSpc>
              <a:spcBef>
                <a:spcPct val="0"/>
              </a:spcBef>
              <a:buNone/>
              <a:defRPr lang="en-US" sz="7200" b="1" kern="1200" dirty="0">
                <a:solidFill>
                  <a:schemeClr val="accent1"/>
                </a:solidFill>
                <a:latin typeface="+mj-lt"/>
                <a:ea typeface="+mj-ea"/>
                <a:cs typeface="+mj-cs"/>
              </a:defRPr>
            </a:lvl1pPr>
          </a:lstStyle>
          <a:p>
            <a:r>
              <a:rPr lang="en-US" sz="6000"/>
              <a:t>Project Week Kick-off</a:t>
            </a:r>
          </a:p>
        </p:txBody>
      </p:sp>
      <p:sp>
        <p:nvSpPr>
          <p:cNvPr id="4" name="Title 1">
            <a:extLst>
              <a:ext uri="{FF2B5EF4-FFF2-40B4-BE49-F238E27FC236}">
                <a16:creationId xmlns:a16="http://schemas.microsoft.com/office/drawing/2014/main" id="{E2FEEE14-1967-A0F1-72ED-AE6E923EB7F5}"/>
              </a:ext>
            </a:extLst>
          </p:cNvPr>
          <p:cNvSpPr txBox="1">
            <a:spLocks/>
          </p:cNvSpPr>
          <p:nvPr/>
        </p:nvSpPr>
        <p:spPr>
          <a:xfrm>
            <a:off x="844774" y="4357857"/>
            <a:ext cx="10502381" cy="492443"/>
          </a:xfrm>
          <a:prstGeom prst="rect">
            <a:avLst/>
          </a:prstGeom>
          <a:noFill/>
        </p:spPr>
        <p:txBody>
          <a:bodyPr vert="horz" wrap="square" lIns="0" tIns="0" rIns="0" bIns="0" rtlCol="0" anchor="b" anchorCtr="0">
            <a:spAutoFit/>
          </a:bodyPr>
          <a:lstStyle>
            <a:lvl1pPr algn="l" defTabSz="914400" rtl="0" eaLnBrk="1" latinLnBrk="0" hangingPunct="1">
              <a:lnSpc>
                <a:spcPct val="80000"/>
              </a:lnSpc>
              <a:spcBef>
                <a:spcPct val="0"/>
              </a:spcBef>
              <a:buNone/>
              <a:defRPr lang="en-US" sz="7200" b="1" kern="1200" dirty="0">
                <a:solidFill>
                  <a:schemeClr val="accent1"/>
                </a:solidFill>
                <a:latin typeface="+mj-lt"/>
                <a:ea typeface="+mj-ea"/>
                <a:cs typeface="+mj-cs"/>
              </a:defRPr>
            </a:lvl1pPr>
          </a:lstStyle>
          <a:p>
            <a:r>
              <a:rPr lang="en-US" sz="4000"/>
              <a:t>January 6</a:t>
            </a:r>
            <a:r>
              <a:rPr lang="en-US" sz="4000" baseline="30000"/>
              <a:t>th</a:t>
            </a:r>
            <a:r>
              <a:rPr lang="en-US" sz="4000"/>
              <a:t>, 2023</a:t>
            </a:r>
          </a:p>
        </p:txBody>
      </p:sp>
    </p:spTree>
    <p:extLst>
      <p:ext uri="{BB962C8B-B14F-4D97-AF65-F5344CB8AC3E}">
        <p14:creationId xmlns:p14="http://schemas.microsoft.com/office/powerpoint/2010/main" val="427254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684F2D-B02E-452F-59FE-4B38609F8AA1}"/>
              </a:ext>
            </a:extLst>
          </p:cNvPr>
          <p:cNvSpPr>
            <a:spLocks noGrp="1"/>
          </p:cNvSpPr>
          <p:nvPr>
            <p:ph sz="half" idx="1"/>
          </p:nvPr>
        </p:nvSpPr>
        <p:spPr>
          <a:xfrm>
            <a:off x="342900" y="1371601"/>
            <a:ext cx="5543853" cy="4686300"/>
          </a:xfrm>
        </p:spPr>
        <p:txBody>
          <a:bodyPr vert="horz" lIns="0" tIns="0" rIns="0" bIns="0" rtlCol="0" anchor="t">
            <a:noAutofit/>
          </a:bodyPr>
          <a:lstStyle/>
          <a:p>
            <a:pPr marL="6350" indent="0">
              <a:buNone/>
            </a:pPr>
            <a:r>
              <a:rPr lang="en-US" b="1"/>
              <a:t>Best Buy Provided Data</a:t>
            </a:r>
          </a:p>
          <a:p>
            <a:r>
              <a:rPr lang="en-US"/>
              <a:t>We’re starting you with a file that contains sales data for 575 of our slow selling SKUs until 7/31/2022</a:t>
            </a:r>
          </a:p>
          <a:p>
            <a:r>
              <a:rPr lang="en-US"/>
              <a:t>On January 18</a:t>
            </a:r>
            <a:r>
              <a:rPr lang="en-US" baseline="30000"/>
              <a:t>th</a:t>
            </a:r>
            <a:r>
              <a:rPr lang="en-US"/>
              <a:t> we’ll provide a second file in the same format with an additional week's worth of data for you to run validation tests and evaluate your model's true accuracy</a:t>
            </a:r>
          </a:p>
          <a:p>
            <a:endParaRPr lang="en-US"/>
          </a:p>
        </p:txBody>
      </p:sp>
      <p:sp>
        <p:nvSpPr>
          <p:cNvPr id="3" name="Content Placeholder 2">
            <a:extLst>
              <a:ext uri="{FF2B5EF4-FFF2-40B4-BE49-F238E27FC236}">
                <a16:creationId xmlns:a16="http://schemas.microsoft.com/office/drawing/2014/main" id="{1A197765-129E-125B-4D17-72CF44173F88}"/>
              </a:ext>
            </a:extLst>
          </p:cNvPr>
          <p:cNvSpPr>
            <a:spLocks noGrp="1"/>
          </p:cNvSpPr>
          <p:nvPr>
            <p:ph sz="half" idx="2"/>
          </p:nvPr>
        </p:nvSpPr>
        <p:spPr/>
        <p:txBody>
          <a:bodyPr vert="horz" lIns="0" tIns="0" rIns="0" bIns="0" rtlCol="0" anchor="t">
            <a:noAutofit/>
          </a:bodyPr>
          <a:lstStyle/>
          <a:p>
            <a:r>
              <a:rPr lang="en-US" b="1"/>
              <a:t>External Data Sources</a:t>
            </a:r>
          </a:p>
          <a:p>
            <a:r>
              <a:rPr lang="en-US"/>
              <a:t>You’re free to use any public data source as an input to your model, such as:</a:t>
            </a:r>
          </a:p>
          <a:p>
            <a:pPr marL="404495" lvl="1"/>
            <a:r>
              <a:rPr lang="en-US"/>
              <a:t>Inflation Data</a:t>
            </a:r>
          </a:p>
          <a:p>
            <a:pPr marL="404495" lvl="1"/>
            <a:r>
              <a:rPr lang="en-US"/>
              <a:t>Household Spending</a:t>
            </a:r>
          </a:p>
          <a:p>
            <a:pPr marL="404495" lvl="1"/>
            <a:r>
              <a:rPr lang="en-US"/>
              <a:t>Consumer Confidence</a:t>
            </a:r>
          </a:p>
          <a:p>
            <a:pPr marL="404495" lvl="1"/>
            <a:r>
              <a:rPr lang="en-US"/>
              <a:t>Demographics</a:t>
            </a:r>
          </a:p>
          <a:p>
            <a:r>
              <a:rPr lang="en-US"/>
              <a:t>A few we can recommend:</a:t>
            </a:r>
          </a:p>
          <a:p>
            <a:pPr marL="404495" lvl="1"/>
            <a:r>
              <a:rPr lang="en-US"/>
              <a:t>The Federal Reserve's Supply Chain Pressure Index</a:t>
            </a:r>
          </a:p>
          <a:p>
            <a:pPr marL="404495" lvl="1"/>
            <a:r>
              <a:rPr lang="en-US"/>
              <a:t>The University of Michigan's Consumer Sentiment Survey</a:t>
            </a:r>
          </a:p>
        </p:txBody>
      </p:sp>
      <p:sp>
        <p:nvSpPr>
          <p:cNvPr id="4" name="Title 3">
            <a:extLst>
              <a:ext uri="{FF2B5EF4-FFF2-40B4-BE49-F238E27FC236}">
                <a16:creationId xmlns:a16="http://schemas.microsoft.com/office/drawing/2014/main" id="{08C1BC98-94C6-23F7-C329-B99C4810BA06}"/>
              </a:ext>
            </a:extLst>
          </p:cNvPr>
          <p:cNvSpPr>
            <a:spLocks noGrp="1"/>
          </p:cNvSpPr>
          <p:nvPr>
            <p:ph type="title"/>
          </p:nvPr>
        </p:nvSpPr>
        <p:spPr/>
        <p:txBody>
          <a:bodyPr/>
          <a:lstStyle/>
          <a:p>
            <a:r>
              <a:rPr lang="en-US"/>
              <a:t>Data Sets</a:t>
            </a:r>
          </a:p>
        </p:txBody>
      </p:sp>
      <p:sp>
        <p:nvSpPr>
          <p:cNvPr id="5" name="Slide Number Placeholder 4">
            <a:extLst>
              <a:ext uri="{FF2B5EF4-FFF2-40B4-BE49-F238E27FC236}">
                <a16:creationId xmlns:a16="http://schemas.microsoft.com/office/drawing/2014/main" id="{1A3D556F-F834-81C3-60DB-75ED0A274BF2}"/>
              </a:ext>
            </a:extLst>
          </p:cNvPr>
          <p:cNvSpPr>
            <a:spLocks noGrp="1"/>
          </p:cNvSpPr>
          <p:nvPr>
            <p:ph type="sldNum" sz="quarter" idx="11"/>
          </p:nvPr>
        </p:nvSpPr>
        <p:spPr/>
        <p:txBody>
          <a:bodyPr/>
          <a:lstStyle/>
          <a:p>
            <a:pPr algn="r"/>
            <a:fld id="{C8C09DA5-8C43-4702-8900-F4900F7A89AE}" type="slidenum">
              <a:rPr lang="en-US" smtClean="0"/>
              <a:pPr algn="r"/>
              <a:t>10</a:t>
            </a:fld>
            <a:endParaRPr lang="en-US"/>
          </a:p>
        </p:txBody>
      </p:sp>
    </p:spTree>
    <p:extLst>
      <p:ext uri="{BB962C8B-B14F-4D97-AF65-F5344CB8AC3E}">
        <p14:creationId xmlns:p14="http://schemas.microsoft.com/office/powerpoint/2010/main" val="214866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7470D7-AC04-F92E-9A06-7F510C6D130B}"/>
              </a:ext>
            </a:extLst>
          </p:cNvPr>
          <p:cNvSpPr>
            <a:spLocks noGrp="1"/>
          </p:cNvSpPr>
          <p:nvPr>
            <p:ph sz="half" idx="1"/>
          </p:nvPr>
        </p:nvSpPr>
        <p:spPr>
          <a:xfrm>
            <a:off x="342900" y="1371601"/>
            <a:ext cx="11289090" cy="4686300"/>
          </a:xfrm>
        </p:spPr>
        <p:txBody>
          <a:bodyPr vert="horz" lIns="0" tIns="0" rIns="0" bIns="0" rtlCol="0" anchor="t">
            <a:noAutofit/>
          </a:bodyPr>
          <a:lstStyle/>
          <a:p>
            <a:r>
              <a:rPr lang="en-US" dirty="0"/>
              <a:t>Here's a breakdown of the factors in the dataset you'll receive:</a:t>
            </a:r>
          </a:p>
          <a:p>
            <a:pPr marL="404495" lvl="1"/>
            <a:r>
              <a:rPr lang="en-US" sz="1400" dirty="0" err="1"/>
              <a:t>Encoded_SKU_ID</a:t>
            </a:r>
            <a:r>
              <a:rPr lang="en-US" sz="1400" dirty="0"/>
              <a:t>: A unique ID to identify each SKU</a:t>
            </a:r>
          </a:p>
          <a:p>
            <a:pPr marL="404495" lvl="1"/>
            <a:r>
              <a:rPr lang="en-US" sz="1400" dirty="0"/>
              <a:t>SALES_DATE: The date the sales for the record.</a:t>
            </a:r>
          </a:p>
          <a:p>
            <a:pPr marL="404495" lvl="1"/>
            <a:r>
              <a:rPr lang="en-US" sz="1400" dirty="0"/>
              <a:t>SUBCLASS_NAME/CLASS_NM/ML_NAME/VP_NAME/CATEGORY_NAME: Each SKU is organized into a multi-level hierarchy to group it with similar SKUs. This structure goes from the most granular (SUBCLASS_NM) up to the very broad (CATEGORY_NAME). When we don't have enough data to understand trends for a specific SKU, it is often helpful to look at the aggregate trend from other SKUs that fall into the same portions of the hierarchy.</a:t>
            </a:r>
          </a:p>
          <a:p>
            <a:pPr marL="404495" lvl="1"/>
            <a:r>
              <a:rPr lang="en-US" sz="1400" dirty="0"/>
              <a:t>RETAIL PRICE: The "Full Price" we would sell this SKU for. If there's no PROMO_PRICE, this was the price it was  on this day.</a:t>
            </a:r>
          </a:p>
          <a:p>
            <a:pPr marL="404495" lvl="1"/>
            <a:r>
              <a:rPr lang="en-US" sz="1400" dirty="0"/>
              <a:t>PROMO_PRICE: The price we put it on sale for (this is blank if there was no promo).</a:t>
            </a:r>
          </a:p>
          <a:p>
            <a:pPr marL="404495" lvl="1"/>
            <a:r>
              <a:rPr lang="en-US" sz="1400" dirty="0"/>
              <a:t>COMPETITOR_PRICE: The price our competitors were at for this SKU on this day, if known.</a:t>
            </a:r>
          </a:p>
          <a:p>
            <a:pPr marL="404495" lvl="1"/>
            <a:r>
              <a:rPr lang="en-US" sz="1400" dirty="0"/>
              <a:t>Inventory: High-level categorization of our inventory level for this SKU on this day.</a:t>
            </a:r>
          </a:p>
          <a:p>
            <a:pPr marL="404495" lvl="1"/>
            <a:r>
              <a:rPr lang="en-US" sz="1400" dirty="0"/>
              <a:t>DAILY UNITS: Your </a:t>
            </a:r>
            <a:r>
              <a:rPr lang="en-US" sz="1400" b="1" dirty="0"/>
              <a:t>Target</a:t>
            </a:r>
            <a:r>
              <a:rPr lang="en-US" sz="1400" dirty="0"/>
              <a:t> variable – how many units of this SKU were sold on this data.</a:t>
            </a:r>
          </a:p>
        </p:txBody>
      </p:sp>
      <p:sp>
        <p:nvSpPr>
          <p:cNvPr id="4" name="Title 3">
            <a:extLst>
              <a:ext uri="{FF2B5EF4-FFF2-40B4-BE49-F238E27FC236}">
                <a16:creationId xmlns:a16="http://schemas.microsoft.com/office/drawing/2014/main" id="{699F80D2-B813-7A0B-5C2F-024700E2D5D7}"/>
              </a:ext>
            </a:extLst>
          </p:cNvPr>
          <p:cNvSpPr>
            <a:spLocks noGrp="1"/>
          </p:cNvSpPr>
          <p:nvPr>
            <p:ph type="title"/>
          </p:nvPr>
        </p:nvSpPr>
        <p:spPr/>
        <p:txBody>
          <a:bodyPr/>
          <a:lstStyle/>
          <a:p>
            <a:r>
              <a:rPr lang="en-US"/>
              <a:t>Factor Descriptions</a:t>
            </a:r>
          </a:p>
        </p:txBody>
      </p:sp>
      <p:sp>
        <p:nvSpPr>
          <p:cNvPr id="5" name="Slide Number Placeholder 4">
            <a:extLst>
              <a:ext uri="{FF2B5EF4-FFF2-40B4-BE49-F238E27FC236}">
                <a16:creationId xmlns:a16="http://schemas.microsoft.com/office/drawing/2014/main" id="{F774C8B6-EC45-E558-750A-3EA4B84739E0}"/>
              </a:ext>
            </a:extLst>
          </p:cNvPr>
          <p:cNvSpPr>
            <a:spLocks noGrp="1"/>
          </p:cNvSpPr>
          <p:nvPr>
            <p:ph type="sldNum" sz="quarter" idx="11"/>
          </p:nvPr>
        </p:nvSpPr>
        <p:spPr/>
        <p:txBody>
          <a:bodyPr/>
          <a:lstStyle/>
          <a:p>
            <a:pPr algn="r"/>
            <a:fld id="{C8C09DA5-8C43-4702-8900-F4900F7A89AE}" type="slidenum">
              <a:rPr lang="en-US" smtClean="0"/>
              <a:pPr algn="r"/>
              <a:t>11</a:t>
            </a:fld>
            <a:endParaRPr lang="en-US"/>
          </a:p>
        </p:txBody>
      </p:sp>
    </p:spTree>
    <p:extLst>
      <p:ext uri="{BB962C8B-B14F-4D97-AF65-F5344CB8AC3E}">
        <p14:creationId xmlns:p14="http://schemas.microsoft.com/office/powerpoint/2010/main" val="191954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8DB273-5ECA-54C2-7C39-7A56F1073348}"/>
              </a:ext>
            </a:extLst>
          </p:cNvPr>
          <p:cNvSpPr>
            <a:spLocks noGrp="1"/>
          </p:cNvSpPr>
          <p:nvPr>
            <p:ph idx="1"/>
          </p:nvPr>
        </p:nvSpPr>
        <p:spPr>
          <a:xfrm>
            <a:off x="342900" y="1362456"/>
            <a:ext cx="11506200" cy="4792538"/>
          </a:xfrm>
        </p:spPr>
        <p:txBody>
          <a:bodyPr numCol="3"/>
          <a:lstStyle/>
          <a:p>
            <a:r>
              <a:rPr lang="en-US" sz="2000"/>
              <a:t>Model Accuracy</a:t>
            </a:r>
          </a:p>
          <a:p>
            <a:pPr lvl="1"/>
            <a:r>
              <a:rPr lang="en-US" sz="1600"/>
              <a:t>Lowest RMSE</a:t>
            </a:r>
          </a:p>
          <a:p>
            <a:r>
              <a:rPr lang="en-US" sz="2000"/>
              <a:t>Runtime / Accuracy Trade-Off</a:t>
            </a:r>
          </a:p>
          <a:p>
            <a:pPr lvl="1"/>
            <a:r>
              <a:rPr lang="en-US" sz="1600"/>
              <a:t>Runtime &amp; Type of System</a:t>
            </a:r>
          </a:p>
          <a:p>
            <a:pPr lvl="1"/>
            <a:r>
              <a:rPr lang="en-US" sz="1600"/>
              <a:t>Trade-offs between run-time and accuracy</a:t>
            </a:r>
          </a:p>
          <a:p>
            <a:r>
              <a:rPr lang="en-US" sz="2000"/>
              <a:t>Usage of Exogenous Data</a:t>
            </a:r>
          </a:p>
          <a:p>
            <a:pPr lvl="1"/>
            <a:r>
              <a:rPr lang="en-US" sz="1600"/>
              <a:t>Did it improve accuracy?</a:t>
            </a:r>
          </a:p>
          <a:p>
            <a:pPr lvl="1"/>
            <a:r>
              <a:rPr lang="en-US" sz="1600"/>
              <a:t>Logical to use and publicly accessible?</a:t>
            </a: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endParaRPr lang="en-US" sz="1600"/>
          </a:p>
          <a:p>
            <a:r>
              <a:rPr lang="en-US" sz="2000"/>
              <a:t>Model Handoff</a:t>
            </a:r>
          </a:p>
          <a:p>
            <a:pPr lvl="1"/>
            <a:r>
              <a:rPr lang="en-US" sz="1600"/>
              <a:t>Documentation deliverable</a:t>
            </a:r>
          </a:p>
          <a:p>
            <a:pPr lvl="1"/>
            <a:r>
              <a:rPr lang="en-US" sz="1600"/>
              <a:t>Ability to implement – how hard would it be to pick up and keep running with your project?</a:t>
            </a:r>
          </a:p>
          <a:p>
            <a:r>
              <a:rPr lang="en-US" sz="2000"/>
              <a:t>Team Collaboration</a:t>
            </a:r>
          </a:p>
          <a:p>
            <a:pPr lvl="1"/>
            <a:r>
              <a:rPr lang="en-US" sz="1600"/>
              <a:t>Did everyone have a role?</a:t>
            </a:r>
          </a:p>
          <a:p>
            <a:pPr lvl="1"/>
            <a:r>
              <a:rPr lang="en-US" sz="1600"/>
              <a:t>How was work divided?</a:t>
            </a: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endParaRPr lang="en-US" sz="1600"/>
          </a:p>
          <a:p>
            <a:r>
              <a:rPr lang="en-US" sz="2000"/>
              <a:t>Presentation Narrative</a:t>
            </a:r>
          </a:p>
          <a:p>
            <a:pPr lvl="1"/>
            <a:r>
              <a:rPr lang="en-US" sz="1600"/>
              <a:t>Usage of storytelling</a:t>
            </a:r>
          </a:p>
          <a:p>
            <a:pPr lvl="1"/>
            <a:r>
              <a:rPr lang="en-US" sz="1600"/>
              <a:t>Completeness of story &amp; recommendations</a:t>
            </a:r>
          </a:p>
          <a:p>
            <a:r>
              <a:rPr lang="en-US" sz="2000"/>
              <a:t>Presentation Deliverable Quality</a:t>
            </a:r>
          </a:p>
          <a:p>
            <a:pPr lvl="1"/>
            <a:r>
              <a:rPr lang="en-US" sz="1600"/>
              <a:t>Efficient use of slides</a:t>
            </a:r>
          </a:p>
          <a:p>
            <a:pPr lvl="1"/>
            <a:r>
              <a:rPr lang="en-US" sz="1600"/>
              <a:t>Well-polished materials</a:t>
            </a:r>
          </a:p>
          <a:p>
            <a:pPr lvl="1"/>
            <a:r>
              <a:rPr lang="en-US" sz="1600"/>
              <a:t>Effective visuals</a:t>
            </a:r>
          </a:p>
          <a:p>
            <a:r>
              <a:rPr lang="en-US" sz="2000"/>
              <a:t>Business Understanding</a:t>
            </a:r>
          </a:p>
          <a:p>
            <a:pPr lvl="1"/>
            <a:r>
              <a:rPr lang="en-US" sz="1600"/>
              <a:t>Demonstrated understanding of business</a:t>
            </a:r>
          </a:p>
          <a:p>
            <a:pPr lvl="1"/>
            <a:r>
              <a:rPr lang="en-US" sz="1600"/>
              <a:t>Recommendations make business sense</a:t>
            </a:r>
          </a:p>
          <a:p>
            <a:endParaRPr lang="en-US" sz="2000"/>
          </a:p>
        </p:txBody>
      </p:sp>
      <p:sp>
        <p:nvSpPr>
          <p:cNvPr id="4" name="Title 3">
            <a:extLst>
              <a:ext uri="{FF2B5EF4-FFF2-40B4-BE49-F238E27FC236}">
                <a16:creationId xmlns:a16="http://schemas.microsoft.com/office/drawing/2014/main" id="{332CCB8C-13DA-4725-0638-BA558E580EFB}"/>
              </a:ext>
            </a:extLst>
          </p:cNvPr>
          <p:cNvSpPr>
            <a:spLocks noGrp="1"/>
          </p:cNvSpPr>
          <p:nvPr>
            <p:ph type="title"/>
          </p:nvPr>
        </p:nvSpPr>
        <p:spPr/>
        <p:txBody>
          <a:bodyPr/>
          <a:lstStyle/>
          <a:p>
            <a:r>
              <a:rPr lang="en-US"/>
              <a:t>Scoring Criteria</a:t>
            </a:r>
          </a:p>
        </p:txBody>
      </p:sp>
      <p:sp>
        <p:nvSpPr>
          <p:cNvPr id="5" name="Slide Number Placeholder 4">
            <a:extLst>
              <a:ext uri="{FF2B5EF4-FFF2-40B4-BE49-F238E27FC236}">
                <a16:creationId xmlns:a16="http://schemas.microsoft.com/office/drawing/2014/main" id="{309FFADE-C2E7-DD82-9F89-5E72F77FF976}"/>
              </a:ext>
            </a:extLst>
          </p:cNvPr>
          <p:cNvSpPr>
            <a:spLocks noGrp="1"/>
          </p:cNvSpPr>
          <p:nvPr>
            <p:ph type="sldNum" sz="quarter" idx="11"/>
          </p:nvPr>
        </p:nvSpPr>
        <p:spPr/>
        <p:txBody>
          <a:bodyPr/>
          <a:lstStyle/>
          <a:p>
            <a:pPr algn="r"/>
            <a:fld id="{C8C09DA5-8C43-4702-8900-F4900F7A89AE}" type="slidenum">
              <a:rPr lang="en-US" smtClean="0"/>
              <a:pPr algn="r"/>
              <a:t>12</a:t>
            </a:fld>
            <a:endParaRPr lang="en-US"/>
          </a:p>
        </p:txBody>
      </p:sp>
    </p:spTree>
    <p:extLst>
      <p:ext uri="{BB962C8B-B14F-4D97-AF65-F5344CB8AC3E}">
        <p14:creationId xmlns:p14="http://schemas.microsoft.com/office/powerpoint/2010/main" val="181446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BEFCC26-F9D9-7E85-B014-B0C51BDC7CBD}"/>
              </a:ext>
            </a:extLst>
          </p:cNvPr>
          <p:cNvSpPr>
            <a:spLocks noGrp="1"/>
          </p:cNvSpPr>
          <p:nvPr>
            <p:ph idx="1"/>
          </p:nvPr>
        </p:nvSpPr>
        <p:spPr>
          <a:xfrm>
            <a:off x="342900" y="1371600"/>
            <a:ext cx="5015681" cy="4686301"/>
          </a:xfrm>
        </p:spPr>
        <p:txBody>
          <a:bodyPr/>
          <a:lstStyle/>
          <a:p>
            <a:r>
              <a:rPr lang="en-US" dirty="0"/>
              <a:t>Models &amp; Code</a:t>
            </a:r>
          </a:p>
          <a:p>
            <a:r>
              <a:rPr lang="en-US" dirty="0"/>
              <a:t>Visualizations</a:t>
            </a:r>
          </a:p>
          <a:p>
            <a:r>
              <a:rPr lang="en-US" dirty="0"/>
              <a:t>Presentation</a:t>
            </a:r>
          </a:p>
          <a:p>
            <a:r>
              <a:rPr lang="en-US" dirty="0"/>
              <a:t>Transition document (limit to 1 page)</a:t>
            </a:r>
          </a:p>
          <a:p>
            <a:pPr lvl="1"/>
            <a:r>
              <a:rPr lang="en-US" dirty="0"/>
              <a:t>Explain each code file at a high-level</a:t>
            </a:r>
          </a:p>
          <a:p>
            <a:pPr lvl="1"/>
            <a:r>
              <a:rPr lang="en-US" dirty="0"/>
              <a:t>Lay out key facts about the model (e.g. type, what factors used to decide)</a:t>
            </a:r>
          </a:p>
        </p:txBody>
      </p:sp>
      <p:sp>
        <p:nvSpPr>
          <p:cNvPr id="6" name="Title 5">
            <a:extLst>
              <a:ext uri="{FF2B5EF4-FFF2-40B4-BE49-F238E27FC236}">
                <a16:creationId xmlns:a16="http://schemas.microsoft.com/office/drawing/2014/main" id="{BBFE45A9-1A5C-D8CE-0B91-A07E8E3478D7}"/>
              </a:ext>
            </a:extLst>
          </p:cNvPr>
          <p:cNvSpPr>
            <a:spLocks noGrp="1"/>
          </p:cNvSpPr>
          <p:nvPr>
            <p:ph type="title"/>
          </p:nvPr>
        </p:nvSpPr>
        <p:spPr/>
        <p:txBody>
          <a:bodyPr/>
          <a:lstStyle/>
          <a:p>
            <a:r>
              <a:rPr lang="en-US"/>
              <a:t>Deliverables</a:t>
            </a:r>
          </a:p>
        </p:txBody>
      </p:sp>
      <p:sp>
        <p:nvSpPr>
          <p:cNvPr id="5" name="Slide Number Placeholder 4">
            <a:extLst>
              <a:ext uri="{FF2B5EF4-FFF2-40B4-BE49-F238E27FC236}">
                <a16:creationId xmlns:a16="http://schemas.microsoft.com/office/drawing/2014/main" id="{4BC2FCEB-7787-1B0B-A9EC-AA631CA4FA06}"/>
              </a:ext>
            </a:extLst>
          </p:cNvPr>
          <p:cNvSpPr>
            <a:spLocks noGrp="1"/>
          </p:cNvSpPr>
          <p:nvPr>
            <p:ph type="sldNum" sz="quarter" idx="11"/>
          </p:nvPr>
        </p:nvSpPr>
        <p:spPr/>
        <p:txBody>
          <a:bodyPr/>
          <a:lstStyle/>
          <a:p>
            <a:pPr algn="r"/>
            <a:fld id="{C8C09DA5-8C43-4702-8900-F4900F7A89AE}" type="slidenum">
              <a:rPr lang="en-US" smtClean="0"/>
              <a:pPr algn="r"/>
              <a:t>13</a:t>
            </a:fld>
            <a:endParaRPr lang="en-US"/>
          </a:p>
        </p:txBody>
      </p:sp>
      <p:sp>
        <p:nvSpPr>
          <p:cNvPr id="8" name="TextBox 7">
            <a:extLst>
              <a:ext uri="{FF2B5EF4-FFF2-40B4-BE49-F238E27FC236}">
                <a16:creationId xmlns:a16="http://schemas.microsoft.com/office/drawing/2014/main" id="{04531F56-4B8B-76CB-4999-AE301D2F40E6}"/>
              </a:ext>
            </a:extLst>
          </p:cNvPr>
          <p:cNvSpPr txBox="1"/>
          <p:nvPr/>
        </p:nvSpPr>
        <p:spPr>
          <a:xfrm>
            <a:off x="5832665" y="4262899"/>
            <a:ext cx="6174658" cy="1231106"/>
          </a:xfrm>
          <a:prstGeom prst="rect">
            <a:avLst/>
          </a:prstGeom>
          <a:noFill/>
        </p:spPr>
        <p:txBody>
          <a:bodyPr wrap="square" lIns="0" tIns="0" rIns="0" bIns="0" rtlCol="0">
            <a:spAutoFit/>
          </a:bodyPr>
          <a:lstStyle/>
          <a:p>
            <a:pPr algn="l"/>
            <a:r>
              <a:rPr lang="en-US" sz="2000" dirty="0">
                <a:solidFill>
                  <a:srgbClr val="FF0000"/>
                </a:solidFill>
              </a:rPr>
              <a:t>Upload by 11:59PM EST on January 19</a:t>
            </a:r>
            <a:r>
              <a:rPr lang="en-US" sz="2000" baseline="30000" dirty="0">
                <a:solidFill>
                  <a:srgbClr val="FF0000"/>
                </a:solidFill>
              </a:rPr>
              <a:t>th</a:t>
            </a:r>
            <a:r>
              <a:rPr lang="en-US" sz="2000" dirty="0">
                <a:solidFill>
                  <a:srgbClr val="FF0000"/>
                </a:solidFill>
              </a:rPr>
              <a:t>, 2023 to SharePoint folder</a:t>
            </a:r>
          </a:p>
          <a:p>
            <a:pPr algn="l"/>
            <a:endParaRPr lang="en-US" sz="2000" dirty="0">
              <a:solidFill>
                <a:srgbClr val="0046BE"/>
              </a:solidFill>
            </a:endParaRPr>
          </a:p>
          <a:p>
            <a:pPr algn="l"/>
            <a:endParaRPr lang="en-US" sz="2000" dirty="0">
              <a:solidFill>
                <a:srgbClr val="FF0000"/>
              </a:solidFill>
            </a:endParaRPr>
          </a:p>
        </p:txBody>
      </p:sp>
      <p:pic>
        <p:nvPicPr>
          <p:cNvPr id="10" name="Picture 9" descr="Wristwatch face">
            <a:extLst>
              <a:ext uri="{FF2B5EF4-FFF2-40B4-BE49-F238E27FC236}">
                <a16:creationId xmlns:a16="http://schemas.microsoft.com/office/drawing/2014/main" id="{EB3B864A-4628-4C47-A7A9-BA48755AEC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5769" y="1585451"/>
            <a:ext cx="3345013" cy="2229464"/>
          </a:xfrm>
          <a:prstGeom prst="rect">
            <a:avLst/>
          </a:prstGeom>
        </p:spPr>
      </p:pic>
    </p:spTree>
    <p:extLst>
      <p:ext uri="{BB962C8B-B14F-4D97-AF65-F5344CB8AC3E}">
        <p14:creationId xmlns:p14="http://schemas.microsoft.com/office/powerpoint/2010/main" val="94777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17063-AC9D-442B-6839-01A80B0C7B25}"/>
              </a:ext>
            </a:extLst>
          </p:cNvPr>
          <p:cNvSpPr>
            <a:spLocks noGrp="1"/>
          </p:cNvSpPr>
          <p:nvPr>
            <p:ph type="sldNum" sz="quarter" idx="11"/>
          </p:nvPr>
        </p:nvSpPr>
        <p:spPr/>
        <p:txBody>
          <a:bodyPr/>
          <a:lstStyle/>
          <a:p>
            <a:pPr algn="r"/>
            <a:fld id="{C8C09DA5-8C43-4702-8900-F4900F7A89AE}" type="slidenum">
              <a:rPr lang="en-US" smtClean="0"/>
              <a:pPr algn="r"/>
              <a:t>14</a:t>
            </a:fld>
            <a:endParaRPr lang="en-US"/>
          </a:p>
        </p:txBody>
      </p:sp>
      <p:sp>
        <p:nvSpPr>
          <p:cNvPr id="8" name="Title 7">
            <a:extLst>
              <a:ext uri="{FF2B5EF4-FFF2-40B4-BE49-F238E27FC236}">
                <a16:creationId xmlns:a16="http://schemas.microsoft.com/office/drawing/2014/main" id="{25EE773D-3869-F560-53C7-88209366E972}"/>
              </a:ext>
            </a:extLst>
          </p:cNvPr>
          <p:cNvSpPr>
            <a:spLocks noGrp="1"/>
          </p:cNvSpPr>
          <p:nvPr>
            <p:ph type="ctrTitle"/>
          </p:nvPr>
        </p:nvSpPr>
        <p:spPr/>
        <p:txBody>
          <a:bodyPr/>
          <a:lstStyle/>
          <a:p>
            <a:r>
              <a:rPr lang="en-US"/>
              <a:t>Tips &amp; Tricks</a:t>
            </a:r>
          </a:p>
        </p:txBody>
      </p:sp>
    </p:spTree>
    <p:extLst>
      <p:ext uri="{BB962C8B-B14F-4D97-AF65-F5344CB8AC3E}">
        <p14:creationId xmlns:p14="http://schemas.microsoft.com/office/powerpoint/2010/main" val="8480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A5F789-8EA8-752B-C914-628506AED794}"/>
              </a:ext>
            </a:extLst>
          </p:cNvPr>
          <p:cNvSpPr>
            <a:spLocks noGrp="1"/>
          </p:cNvSpPr>
          <p:nvPr>
            <p:ph idx="1"/>
          </p:nvPr>
        </p:nvSpPr>
        <p:spPr>
          <a:xfrm>
            <a:off x="361334" y="1085849"/>
            <a:ext cx="11506200" cy="4686301"/>
          </a:xfrm>
        </p:spPr>
        <p:txBody>
          <a:bodyPr/>
          <a:lstStyle/>
          <a:p>
            <a:r>
              <a:rPr lang="en-US"/>
              <a:t>Let’s do what any good data scientist would do and ask the AI…</a:t>
            </a:r>
          </a:p>
          <a:p>
            <a:endParaRPr lang="en-US"/>
          </a:p>
        </p:txBody>
      </p:sp>
      <p:sp>
        <p:nvSpPr>
          <p:cNvPr id="4" name="Title 3">
            <a:extLst>
              <a:ext uri="{FF2B5EF4-FFF2-40B4-BE49-F238E27FC236}">
                <a16:creationId xmlns:a16="http://schemas.microsoft.com/office/drawing/2014/main" id="{08ED0458-54FB-EB35-DEE0-1E61422F0225}"/>
              </a:ext>
            </a:extLst>
          </p:cNvPr>
          <p:cNvSpPr>
            <a:spLocks noGrp="1"/>
          </p:cNvSpPr>
          <p:nvPr>
            <p:ph type="title"/>
          </p:nvPr>
        </p:nvSpPr>
        <p:spPr/>
        <p:txBody>
          <a:bodyPr/>
          <a:lstStyle/>
          <a:p>
            <a:r>
              <a:rPr lang="en-US"/>
              <a:t>What is Data Storytelling?</a:t>
            </a:r>
          </a:p>
        </p:txBody>
      </p:sp>
      <p:sp>
        <p:nvSpPr>
          <p:cNvPr id="3" name="Slide Number Placeholder 2">
            <a:extLst>
              <a:ext uri="{FF2B5EF4-FFF2-40B4-BE49-F238E27FC236}">
                <a16:creationId xmlns:a16="http://schemas.microsoft.com/office/drawing/2014/main" id="{32D9A908-8A38-0406-4F33-6B15955F45D1}"/>
              </a:ext>
            </a:extLst>
          </p:cNvPr>
          <p:cNvSpPr>
            <a:spLocks noGrp="1"/>
          </p:cNvSpPr>
          <p:nvPr>
            <p:ph type="sldNum" sz="quarter" idx="11"/>
          </p:nvPr>
        </p:nvSpPr>
        <p:spPr/>
        <p:txBody>
          <a:bodyPr/>
          <a:lstStyle/>
          <a:p>
            <a:fld id="{3C2137ED-1B02-4691-A6FA-8A4730C71FAC}" type="slidenum">
              <a:rPr lang="en-US" smtClean="0"/>
              <a:pPr/>
              <a:t>15</a:t>
            </a:fld>
            <a:endParaRPr lang="en-US"/>
          </a:p>
        </p:txBody>
      </p:sp>
      <p:pic>
        <p:nvPicPr>
          <p:cNvPr id="7" name="Picture 6">
            <a:extLst>
              <a:ext uri="{FF2B5EF4-FFF2-40B4-BE49-F238E27FC236}">
                <a16:creationId xmlns:a16="http://schemas.microsoft.com/office/drawing/2014/main" id="{259A31CC-AFE6-BFDB-74DD-ED8582897651}"/>
              </a:ext>
            </a:extLst>
          </p:cNvPr>
          <p:cNvPicPr>
            <a:picLocks noChangeAspect="1"/>
          </p:cNvPicPr>
          <p:nvPr/>
        </p:nvPicPr>
        <p:blipFill>
          <a:blip r:embed="rId2"/>
          <a:stretch>
            <a:fillRect/>
          </a:stretch>
        </p:blipFill>
        <p:spPr>
          <a:xfrm>
            <a:off x="432776" y="1494603"/>
            <a:ext cx="4611171" cy="4277547"/>
          </a:xfrm>
          <a:prstGeom prst="rect">
            <a:avLst/>
          </a:prstGeom>
        </p:spPr>
      </p:pic>
      <p:pic>
        <p:nvPicPr>
          <p:cNvPr id="9" name="Picture 8">
            <a:extLst>
              <a:ext uri="{FF2B5EF4-FFF2-40B4-BE49-F238E27FC236}">
                <a16:creationId xmlns:a16="http://schemas.microsoft.com/office/drawing/2014/main" id="{546F9734-6DF2-7E6E-AAE1-1D02D8328195}"/>
              </a:ext>
            </a:extLst>
          </p:cNvPr>
          <p:cNvPicPr>
            <a:picLocks noChangeAspect="1"/>
          </p:cNvPicPr>
          <p:nvPr/>
        </p:nvPicPr>
        <p:blipFill>
          <a:blip r:embed="rId3"/>
          <a:stretch>
            <a:fillRect/>
          </a:stretch>
        </p:blipFill>
        <p:spPr>
          <a:xfrm>
            <a:off x="5172726" y="1494603"/>
            <a:ext cx="6729048" cy="4686301"/>
          </a:xfrm>
          <a:prstGeom prst="rect">
            <a:avLst/>
          </a:prstGeom>
        </p:spPr>
      </p:pic>
    </p:spTree>
    <p:extLst>
      <p:ext uri="{BB962C8B-B14F-4D97-AF65-F5344CB8AC3E}">
        <p14:creationId xmlns:p14="http://schemas.microsoft.com/office/powerpoint/2010/main" val="381349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1C864A-1505-0D69-7F8D-6C01B2A40721}"/>
              </a:ext>
            </a:extLst>
          </p:cNvPr>
          <p:cNvSpPr>
            <a:spLocks noGrp="1"/>
          </p:cNvSpPr>
          <p:nvPr>
            <p:ph idx="1"/>
          </p:nvPr>
        </p:nvSpPr>
        <p:spPr>
          <a:xfrm>
            <a:off x="342900" y="1371600"/>
            <a:ext cx="6386374" cy="4686301"/>
          </a:xfrm>
        </p:spPr>
        <p:txBody>
          <a:bodyPr/>
          <a:lstStyle/>
          <a:p>
            <a:r>
              <a:rPr lang="en-US" dirty="0"/>
              <a:t>Engaging &amp; informative – a compelling story makes it easier to make sense of complex information</a:t>
            </a:r>
          </a:p>
          <a:p>
            <a:r>
              <a:rPr lang="en-US" dirty="0"/>
              <a:t>Requires understanding of both the data and the audience</a:t>
            </a:r>
          </a:p>
          <a:p>
            <a:r>
              <a:rPr lang="en-US" dirty="0"/>
              <a:t>Takes the listener through the journey, doesn’t just present a conclusion</a:t>
            </a:r>
          </a:p>
          <a:p>
            <a:r>
              <a:rPr lang="en-US" dirty="0"/>
              <a:t>Anticipates questions, objections, and actionable next steps</a:t>
            </a:r>
          </a:p>
          <a:p>
            <a:r>
              <a:rPr lang="en-US" dirty="0"/>
              <a:t>Effective visualizations that get the point across in a direct &amp; succinct manner</a:t>
            </a:r>
          </a:p>
        </p:txBody>
      </p:sp>
      <p:sp>
        <p:nvSpPr>
          <p:cNvPr id="6" name="Title 5">
            <a:extLst>
              <a:ext uri="{FF2B5EF4-FFF2-40B4-BE49-F238E27FC236}">
                <a16:creationId xmlns:a16="http://schemas.microsoft.com/office/drawing/2014/main" id="{BBBC1379-2664-88F1-4031-28D1CE371F89}"/>
              </a:ext>
            </a:extLst>
          </p:cNvPr>
          <p:cNvSpPr>
            <a:spLocks noGrp="1"/>
          </p:cNvSpPr>
          <p:nvPr>
            <p:ph type="title"/>
          </p:nvPr>
        </p:nvSpPr>
        <p:spPr/>
        <p:txBody>
          <a:bodyPr/>
          <a:lstStyle/>
          <a:p>
            <a:r>
              <a:rPr lang="en-US"/>
              <a:t>Key Points for Storytelling</a:t>
            </a:r>
          </a:p>
        </p:txBody>
      </p:sp>
      <p:sp>
        <p:nvSpPr>
          <p:cNvPr id="5" name="Slide Number Placeholder 4">
            <a:extLst>
              <a:ext uri="{FF2B5EF4-FFF2-40B4-BE49-F238E27FC236}">
                <a16:creationId xmlns:a16="http://schemas.microsoft.com/office/drawing/2014/main" id="{D47B31AC-E807-4433-CFD5-AB7C788DBFA7}"/>
              </a:ext>
            </a:extLst>
          </p:cNvPr>
          <p:cNvSpPr>
            <a:spLocks noGrp="1"/>
          </p:cNvSpPr>
          <p:nvPr>
            <p:ph type="sldNum" sz="quarter" idx="11"/>
          </p:nvPr>
        </p:nvSpPr>
        <p:spPr/>
        <p:txBody>
          <a:bodyPr/>
          <a:lstStyle/>
          <a:p>
            <a:pPr algn="r"/>
            <a:fld id="{C8C09DA5-8C43-4702-8900-F4900F7A89AE}" type="slidenum">
              <a:rPr lang="en-US" smtClean="0"/>
              <a:pPr algn="r"/>
              <a:t>16</a:t>
            </a:fld>
            <a:endParaRPr lang="en-US"/>
          </a:p>
        </p:txBody>
      </p:sp>
      <p:pic>
        <p:nvPicPr>
          <p:cNvPr id="3" name="Picture 2">
            <a:extLst>
              <a:ext uri="{FF2B5EF4-FFF2-40B4-BE49-F238E27FC236}">
                <a16:creationId xmlns:a16="http://schemas.microsoft.com/office/drawing/2014/main" id="{D64CC7B5-DA90-2B78-8A78-80E29A924993}"/>
              </a:ext>
            </a:extLst>
          </p:cNvPr>
          <p:cNvPicPr>
            <a:picLocks noChangeAspect="1"/>
          </p:cNvPicPr>
          <p:nvPr/>
        </p:nvPicPr>
        <p:blipFill>
          <a:blip r:embed="rId3"/>
          <a:stretch>
            <a:fillRect/>
          </a:stretch>
        </p:blipFill>
        <p:spPr>
          <a:xfrm>
            <a:off x="6811001" y="1493992"/>
            <a:ext cx="4985225" cy="2625247"/>
          </a:xfrm>
          <a:prstGeom prst="rect">
            <a:avLst/>
          </a:prstGeom>
        </p:spPr>
      </p:pic>
    </p:spTree>
    <p:extLst>
      <p:ext uri="{BB962C8B-B14F-4D97-AF65-F5344CB8AC3E}">
        <p14:creationId xmlns:p14="http://schemas.microsoft.com/office/powerpoint/2010/main" val="45953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C4745-F591-219B-FE35-2180A31C670A}"/>
              </a:ext>
            </a:extLst>
          </p:cNvPr>
          <p:cNvSpPr>
            <a:spLocks noGrp="1"/>
          </p:cNvSpPr>
          <p:nvPr>
            <p:ph sz="half" idx="1"/>
          </p:nvPr>
        </p:nvSpPr>
        <p:spPr>
          <a:xfrm>
            <a:off x="342900" y="1380619"/>
            <a:ext cx="5676900" cy="4677281"/>
          </a:xfrm>
        </p:spPr>
        <p:txBody>
          <a:bodyPr/>
          <a:lstStyle/>
          <a:p>
            <a:pPr marL="6350" indent="0">
              <a:buNone/>
            </a:pPr>
            <a:r>
              <a:rPr lang="en-US"/>
              <a:t>Team “Short Story” Presents their findings:</a:t>
            </a:r>
          </a:p>
          <a:p>
            <a:r>
              <a:rPr lang="en-US"/>
              <a:t>We identified that overall sales are down because we sold less sprockets in March</a:t>
            </a:r>
          </a:p>
          <a:p>
            <a:r>
              <a:rPr lang="en-US"/>
              <a:t>The sprocket team should do a promotion to boost sales</a:t>
            </a:r>
          </a:p>
        </p:txBody>
      </p:sp>
      <p:graphicFrame>
        <p:nvGraphicFramePr>
          <p:cNvPr id="9" name="Content Placeholder 8">
            <a:extLst>
              <a:ext uri="{FF2B5EF4-FFF2-40B4-BE49-F238E27FC236}">
                <a16:creationId xmlns:a16="http://schemas.microsoft.com/office/drawing/2014/main" id="{93581990-4B66-DD16-E5A7-F66D5B6CE581}"/>
              </a:ext>
            </a:extLst>
          </p:cNvPr>
          <p:cNvGraphicFramePr>
            <a:graphicFrameLocks noGrp="1"/>
          </p:cNvGraphicFramePr>
          <p:nvPr>
            <p:ph sz="half" idx="2"/>
            <p:extLst>
              <p:ext uri="{D42A27DB-BD31-4B8C-83A1-F6EECF244321}">
                <p14:modId xmlns:p14="http://schemas.microsoft.com/office/powerpoint/2010/main" val="1675407265"/>
              </p:ext>
            </p:extLst>
          </p:nvPr>
        </p:nvGraphicFramePr>
        <p:xfrm>
          <a:off x="1216742" y="3612236"/>
          <a:ext cx="3089787" cy="237479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a:extLst>
              <a:ext uri="{FF2B5EF4-FFF2-40B4-BE49-F238E27FC236}">
                <a16:creationId xmlns:a16="http://schemas.microsoft.com/office/drawing/2014/main" id="{84007B07-533D-C8D6-0744-E0EB3A3F5F94}"/>
              </a:ext>
            </a:extLst>
          </p:cNvPr>
          <p:cNvSpPr>
            <a:spLocks noGrp="1"/>
          </p:cNvSpPr>
          <p:nvPr>
            <p:ph type="title"/>
          </p:nvPr>
        </p:nvSpPr>
        <p:spPr>
          <a:xfrm>
            <a:off x="342900" y="313161"/>
            <a:ext cx="11524634" cy="557805"/>
          </a:xfrm>
        </p:spPr>
        <p:txBody>
          <a:bodyPr/>
          <a:lstStyle/>
          <a:p>
            <a:r>
              <a:rPr lang="en-US"/>
              <a:t>A tale of two data stories</a:t>
            </a:r>
          </a:p>
        </p:txBody>
      </p:sp>
      <p:sp>
        <p:nvSpPr>
          <p:cNvPr id="5" name="Slide Number Placeholder 4">
            <a:extLst>
              <a:ext uri="{FF2B5EF4-FFF2-40B4-BE49-F238E27FC236}">
                <a16:creationId xmlns:a16="http://schemas.microsoft.com/office/drawing/2014/main" id="{277E5686-1FD6-4AA3-80E8-6546D342CC6E}"/>
              </a:ext>
            </a:extLst>
          </p:cNvPr>
          <p:cNvSpPr>
            <a:spLocks noGrp="1"/>
          </p:cNvSpPr>
          <p:nvPr>
            <p:ph type="sldNum" sz="quarter" idx="11"/>
          </p:nvPr>
        </p:nvSpPr>
        <p:spPr/>
        <p:txBody>
          <a:bodyPr/>
          <a:lstStyle/>
          <a:p>
            <a:pPr algn="r"/>
            <a:fld id="{C8C09DA5-8C43-4702-8900-F4900F7A89AE}" type="slidenum">
              <a:rPr lang="en-US" smtClean="0"/>
              <a:pPr algn="r"/>
              <a:t>17</a:t>
            </a:fld>
            <a:endParaRPr lang="en-US"/>
          </a:p>
        </p:txBody>
      </p:sp>
      <p:sp>
        <p:nvSpPr>
          <p:cNvPr id="6" name="TextBox 5">
            <a:extLst>
              <a:ext uri="{FF2B5EF4-FFF2-40B4-BE49-F238E27FC236}">
                <a16:creationId xmlns:a16="http://schemas.microsoft.com/office/drawing/2014/main" id="{8C2C40F2-62A9-B80D-2465-D257509B75B3}"/>
              </a:ext>
            </a:extLst>
          </p:cNvPr>
          <p:cNvSpPr txBox="1"/>
          <p:nvPr/>
        </p:nvSpPr>
        <p:spPr>
          <a:xfrm>
            <a:off x="422787" y="993058"/>
            <a:ext cx="11426313" cy="246221"/>
          </a:xfrm>
          <a:prstGeom prst="rect">
            <a:avLst/>
          </a:prstGeom>
          <a:noFill/>
        </p:spPr>
        <p:txBody>
          <a:bodyPr wrap="square" lIns="0" tIns="0" rIns="0" bIns="0" rtlCol="0">
            <a:spAutoFit/>
          </a:bodyPr>
          <a:lstStyle/>
          <a:p>
            <a:pPr algn="l"/>
            <a:r>
              <a:rPr lang="en-US" sz="1600" i="1"/>
              <a:t>Sales are down, so </a:t>
            </a:r>
            <a:r>
              <a:rPr lang="en-US" sz="1600" i="1" err="1"/>
              <a:t>WidgetCo</a:t>
            </a:r>
            <a:r>
              <a:rPr lang="en-US" sz="1600" i="1"/>
              <a:t> asked their Analytics team to dive into the data and determine what was happening…</a:t>
            </a:r>
          </a:p>
        </p:txBody>
      </p:sp>
      <p:sp>
        <p:nvSpPr>
          <p:cNvPr id="10" name="Content Placeholder 1">
            <a:extLst>
              <a:ext uri="{FF2B5EF4-FFF2-40B4-BE49-F238E27FC236}">
                <a16:creationId xmlns:a16="http://schemas.microsoft.com/office/drawing/2014/main" id="{F66E5C09-7423-A8F4-3AC2-9CBDDDB03986}"/>
              </a:ext>
            </a:extLst>
          </p:cNvPr>
          <p:cNvSpPr txBox="1">
            <a:spLocks/>
          </p:cNvSpPr>
          <p:nvPr/>
        </p:nvSpPr>
        <p:spPr>
          <a:xfrm>
            <a:off x="6019800" y="1380619"/>
            <a:ext cx="5676900" cy="4677281"/>
          </a:xfrm>
          <a:prstGeom prst="rect">
            <a:avLst/>
          </a:prstGeom>
        </p:spPr>
        <p:txBody>
          <a:bodyPr vert="horz" lIns="0" tIns="0" rIns="0" bIns="0" rtlCol="0">
            <a:noAutofit/>
          </a:bodyPr>
          <a:lstStyle>
            <a:lvl1pPr marL="171450" indent="-165100" algn="l" defTabSz="914400" rtl="0" eaLnBrk="1" latinLnBrk="0" hangingPunct="1">
              <a:lnSpc>
                <a:spcPct val="90000"/>
              </a:lnSpc>
              <a:spcBef>
                <a:spcPts val="1800"/>
              </a:spcBef>
              <a:spcAft>
                <a:spcPts val="0"/>
              </a:spcAft>
              <a:buClr>
                <a:schemeClr val="accent1"/>
              </a:buClr>
              <a:buSzPct val="100000"/>
              <a:buFont typeface="Arial" panose="020B0604020202020204" pitchFamily="34" charset="0"/>
              <a:buChar char="•"/>
              <a:tabLst/>
              <a:defRPr sz="2200" kern="1200">
                <a:solidFill>
                  <a:schemeClr val="tx1"/>
                </a:solidFill>
                <a:latin typeface="+mn-lt"/>
                <a:ea typeface="+mn-ea"/>
                <a:cs typeface="+mn-cs"/>
              </a:defRPr>
            </a:lvl1pPr>
            <a:lvl2pPr marL="404813" indent="-171450" algn="l" defTabSz="914400" rtl="0" eaLnBrk="1" latinLnBrk="0" hangingPunct="1">
              <a:lnSpc>
                <a:spcPct val="90000"/>
              </a:lnSpc>
              <a:spcBef>
                <a:spcPts val="600"/>
              </a:spcBef>
              <a:spcAft>
                <a:spcPts val="1200"/>
              </a:spcAft>
              <a:buClr>
                <a:schemeClr val="accent1"/>
              </a:buClr>
              <a:buSzPct val="110000"/>
              <a:buFont typeface="Human BBY Office" pitchFamily="2" charset="0"/>
              <a:buChar char="›"/>
              <a:tabLst/>
              <a:defRPr sz="1800" kern="1200">
                <a:solidFill>
                  <a:schemeClr val="tx1"/>
                </a:solidFill>
                <a:latin typeface="+mn-lt"/>
                <a:ea typeface="+mn-ea"/>
                <a:cs typeface="+mn-cs"/>
              </a:defRPr>
            </a:lvl2pPr>
            <a:lvl3pPr marL="630238"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2000" kern="1200">
                <a:solidFill>
                  <a:schemeClr val="tx1"/>
                </a:solidFill>
                <a:latin typeface="+mn-lt"/>
                <a:ea typeface="+mn-ea"/>
                <a:cs typeface="+mn-cs"/>
              </a:defRPr>
            </a:lvl3pPr>
            <a:lvl4pPr marL="857250" indent="-171450" algn="l" defTabSz="914400" rtl="0" eaLnBrk="1" latinLnBrk="0" hangingPunct="1">
              <a:lnSpc>
                <a:spcPct val="90000"/>
              </a:lnSpc>
              <a:spcBef>
                <a:spcPts val="0"/>
              </a:spcBef>
              <a:spcAft>
                <a:spcPts val="600"/>
              </a:spcAft>
              <a:buClr>
                <a:schemeClr val="accent1"/>
              </a:buClr>
              <a:buSzPct val="100000"/>
              <a:buFont typeface="Human BBY Office" pitchFamily="2" charset="0"/>
              <a:buChar char="›"/>
              <a:tabLst/>
              <a:defRPr sz="1800" kern="1200">
                <a:solidFill>
                  <a:schemeClr val="tx1"/>
                </a:solidFill>
                <a:latin typeface="+mn-lt"/>
                <a:ea typeface="+mn-ea"/>
                <a:cs typeface="+mn-cs"/>
              </a:defRPr>
            </a:lvl4pPr>
            <a:lvl5pPr marL="1090613" indent="-171450" algn="l" defTabSz="914400" rtl="0" eaLnBrk="1" latinLnBrk="0" hangingPunct="1">
              <a:lnSpc>
                <a:spcPct val="90000"/>
              </a:lnSpc>
              <a:spcBef>
                <a:spcPts val="0"/>
              </a:spcBef>
              <a:spcAft>
                <a:spcPts val="600"/>
              </a:spcAft>
              <a:buClr>
                <a:schemeClr val="accent1"/>
              </a:buClr>
              <a:buSzPct val="90000"/>
              <a:buFont typeface="Arial"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 indent="0">
              <a:buFont typeface="Arial" panose="020B0604020202020204" pitchFamily="34" charset="0"/>
              <a:buNone/>
            </a:pPr>
            <a:r>
              <a:rPr lang="en-US"/>
              <a:t>Team “Storytellers” Presents theirs..</a:t>
            </a:r>
          </a:p>
          <a:p>
            <a:r>
              <a:rPr lang="en-US"/>
              <a:t>We analyzed sales data across 3 major categories for the last 3 months</a:t>
            </a:r>
          </a:p>
          <a:p>
            <a:r>
              <a:rPr lang="en-US"/>
              <a:t>As part of this, we noticed an inverse relationship between sprockets and </a:t>
            </a:r>
            <a:r>
              <a:rPr lang="en-US" err="1"/>
              <a:t>widgets+gears</a:t>
            </a:r>
            <a:endParaRPr lang="en-US"/>
          </a:p>
          <a:p>
            <a:r>
              <a:rPr lang="en-US"/>
              <a:t>Partnering with the production team, we came to understand our largest customer orders our parts just-in-time</a:t>
            </a:r>
          </a:p>
          <a:p>
            <a:r>
              <a:rPr lang="en-US"/>
              <a:t>We recommend a sales-incentive that helps level out each category, providing more predictability &amp; reducing burden on production to ramp-up/ramp-down lines</a:t>
            </a:r>
          </a:p>
        </p:txBody>
      </p:sp>
    </p:spTree>
    <p:extLst>
      <p:ext uri="{BB962C8B-B14F-4D97-AF65-F5344CB8AC3E}">
        <p14:creationId xmlns:p14="http://schemas.microsoft.com/office/powerpoint/2010/main" val="10900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Graphic spid="9" grpId="0">
        <p:bldAsOne/>
      </p:bldGraphic>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650C7DE-9824-04A3-2F57-41FF541CBDC7}"/>
              </a:ext>
            </a:extLst>
          </p:cNvPr>
          <p:cNvPicPr>
            <a:picLocks noGrp="1" noChangeAspect="1"/>
          </p:cNvPicPr>
          <p:nvPr>
            <p:ph idx="1"/>
          </p:nvPr>
        </p:nvPicPr>
        <p:blipFill>
          <a:blip r:embed="rId2"/>
          <a:stretch>
            <a:fillRect/>
          </a:stretch>
        </p:blipFill>
        <p:spPr>
          <a:xfrm>
            <a:off x="3038166" y="1009144"/>
            <a:ext cx="6033499" cy="5411321"/>
          </a:xfrm>
        </p:spPr>
      </p:pic>
      <p:sp>
        <p:nvSpPr>
          <p:cNvPr id="6" name="Title 5">
            <a:extLst>
              <a:ext uri="{FF2B5EF4-FFF2-40B4-BE49-F238E27FC236}">
                <a16:creationId xmlns:a16="http://schemas.microsoft.com/office/drawing/2014/main" id="{D2DA3A70-C0E7-203C-5F89-0DE748C88752}"/>
              </a:ext>
            </a:extLst>
          </p:cNvPr>
          <p:cNvSpPr>
            <a:spLocks noGrp="1"/>
          </p:cNvSpPr>
          <p:nvPr>
            <p:ph type="title"/>
          </p:nvPr>
        </p:nvSpPr>
        <p:spPr/>
        <p:txBody>
          <a:bodyPr/>
          <a:lstStyle/>
          <a:p>
            <a:r>
              <a:rPr lang="en-US"/>
              <a:t>Or we can ask the AI again…</a:t>
            </a:r>
          </a:p>
        </p:txBody>
      </p:sp>
      <p:sp>
        <p:nvSpPr>
          <p:cNvPr id="5" name="Slide Number Placeholder 4">
            <a:extLst>
              <a:ext uri="{FF2B5EF4-FFF2-40B4-BE49-F238E27FC236}">
                <a16:creationId xmlns:a16="http://schemas.microsoft.com/office/drawing/2014/main" id="{CB7AA9D8-AD34-A4D1-59A2-8A374CA2EDE9}"/>
              </a:ext>
            </a:extLst>
          </p:cNvPr>
          <p:cNvSpPr>
            <a:spLocks noGrp="1"/>
          </p:cNvSpPr>
          <p:nvPr>
            <p:ph type="sldNum" sz="quarter" idx="11"/>
          </p:nvPr>
        </p:nvSpPr>
        <p:spPr/>
        <p:txBody>
          <a:bodyPr/>
          <a:lstStyle/>
          <a:p>
            <a:pPr algn="r"/>
            <a:fld id="{C8C09DA5-8C43-4702-8900-F4900F7A89AE}" type="slidenum">
              <a:rPr lang="en-US" smtClean="0"/>
              <a:pPr algn="r"/>
              <a:t>18</a:t>
            </a:fld>
            <a:endParaRPr lang="en-US"/>
          </a:p>
        </p:txBody>
      </p:sp>
    </p:spTree>
    <p:extLst>
      <p:ext uri="{BB962C8B-B14F-4D97-AF65-F5344CB8AC3E}">
        <p14:creationId xmlns:p14="http://schemas.microsoft.com/office/powerpoint/2010/main" val="373271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F87EF39-24C4-0ECF-8FBD-DA361F7877DD}"/>
              </a:ext>
            </a:extLst>
          </p:cNvPr>
          <p:cNvSpPr>
            <a:spLocks noGrp="1"/>
          </p:cNvSpPr>
          <p:nvPr>
            <p:ph idx="1"/>
          </p:nvPr>
        </p:nvSpPr>
        <p:spPr/>
        <p:txBody>
          <a:bodyPr/>
          <a:lstStyle/>
          <a:p>
            <a:r>
              <a:rPr lang="en-US" dirty="0"/>
              <a:t>Start with the end in mind, but don’t forget the journey</a:t>
            </a:r>
          </a:p>
          <a:p>
            <a:pPr lvl="1"/>
            <a:r>
              <a:rPr lang="en-US" dirty="0"/>
              <a:t>What do you want the story to convey and what should the audience do after hearing it?</a:t>
            </a:r>
          </a:p>
          <a:p>
            <a:pPr lvl="1"/>
            <a:r>
              <a:rPr lang="en-US" dirty="0"/>
              <a:t>Walk through your story, “I started with this, I then noticed this, so I investigated this..”</a:t>
            </a:r>
          </a:p>
          <a:p>
            <a:r>
              <a:rPr lang="en-US" dirty="0"/>
              <a:t>Use visualizations appropriate for the message and data</a:t>
            </a:r>
          </a:p>
          <a:p>
            <a:pPr lvl="1"/>
            <a:r>
              <a:rPr lang="en-US" dirty="0"/>
              <a:t>Line chart for trends, bar charts for category comparisons</a:t>
            </a:r>
          </a:p>
          <a:p>
            <a:pPr lvl="1"/>
            <a:r>
              <a:rPr lang="en-US" dirty="0"/>
              <a:t>Use visuals to make a message “pop” and provide support to your narrative</a:t>
            </a:r>
          </a:p>
          <a:p>
            <a:r>
              <a:rPr lang="en-US" dirty="0"/>
              <a:t>Don’t overwhelm the audience with data, but do use key points</a:t>
            </a:r>
          </a:p>
          <a:p>
            <a:r>
              <a:rPr lang="en-US" dirty="0"/>
              <a:t>You may need a “Choose your own adventure” version</a:t>
            </a:r>
          </a:p>
          <a:p>
            <a:pPr lvl="1"/>
            <a:r>
              <a:rPr lang="en-US" dirty="0"/>
              <a:t>Craft the story for the audience and what they will care about</a:t>
            </a:r>
          </a:p>
          <a:p>
            <a:pPr lvl="1"/>
            <a:r>
              <a:rPr lang="en-US" dirty="0"/>
              <a:t>Sometimes the audience will want interactivity – amazing insights can come from this type of discovery work</a:t>
            </a:r>
          </a:p>
        </p:txBody>
      </p:sp>
      <p:sp>
        <p:nvSpPr>
          <p:cNvPr id="6" name="Title 5">
            <a:extLst>
              <a:ext uri="{FF2B5EF4-FFF2-40B4-BE49-F238E27FC236}">
                <a16:creationId xmlns:a16="http://schemas.microsoft.com/office/drawing/2014/main" id="{269303AD-3FDA-6698-A5AD-BDC37C570811}"/>
              </a:ext>
            </a:extLst>
          </p:cNvPr>
          <p:cNvSpPr>
            <a:spLocks noGrp="1"/>
          </p:cNvSpPr>
          <p:nvPr>
            <p:ph type="title"/>
          </p:nvPr>
        </p:nvSpPr>
        <p:spPr/>
        <p:txBody>
          <a:bodyPr/>
          <a:lstStyle/>
          <a:p>
            <a:r>
              <a:rPr lang="en-US"/>
              <a:t>Being a data author</a:t>
            </a:r>
          </a:p>
        </p:txBody>
      </p:sp>
      <p:sp>
        <p:nvSpPr>
          <p:cNvPr id="5" name="Slide Number Placeholder 4">
            <a:extLst>
              <a:ext uri="{FF2B5EF4-FFF2-40B4-BE49-F238E27FC236}">
                <a16:creationId xmlns:a16="http://schemas.microsoft.com/office/drawing/2014/main" id="{3753CE3F-CC51-09E1-0AE9-C7D42A519FE7}"/>
              </a:ext>
            </a:extLst>
          </p:cNvPr>
          <p:cNvSpPr>
            <a:spLocks noGrp="1"/>
          </p:cNvSpPr>
          <p:nvPr>
            <p:ph type="sldNum" sz="quarter" idx="11"/>
          </p:nvPr>
        </p:nvSpPr>
        <p:spPr/>
        <p:txBody>
          <a:bodyPr/>
          <a:lstStyle/>
          <a:p>
            <a:pPr algn="r"/>
            <a:fld id="{C8C09DA5-8C43-4702-8900-F4900F7A89AE}" type="slidenum">
              <a:rPr lang="en-US" smtClean="0"/>
              <a:pPr algn="r"/>
              <a:t>19</a:t>
            </a:fld>
            <a:endParaRPr lang="en-US"/>
          </a:p>
        </p:txBody>
      </p:sp>
    </p:spTree>
    <p:extLst>
      <p:ext uri="{BB962C8B-B14F-4D97-AF65-F5344CB8AC3E}">
        <p14:creationId xmlns:p14="http://schemas.microsoft.com/office/powerpoint/2010/main" val="332336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F3FFB95-BDFF-102B-270E-C64E24AA1020}"/>
              </a:ext>
            </a:extLst>
          </p:cNvPr>
          <p:cNvSpPr>
            <a:spLocks noGrp="1"/>
          </p:cNvSpPr>
          <p:nvPr>
            <p:ph idx="1"/>
          </p:nvPr>
        </p:nvSpPr>
        <p:spPr>
          <a:xfrm>
            <a:off x="342900" y="1096304"/>
            <a:ext cx="11506200" cy="4686301"/>
          </a:xfrm>
        </p:spPr>
        <p:txBody>
          <a:bodyPr/>
          <a:lstStyle/>
          <a:p>
            <a:r>
              <a:rPr lang="en-US" sz="3200" b="1" dirty="0"/>
              <a:t>Welcome &amp; Introductions</a:t>
            </a:r>
          </a:p>
          <a:p>
            <a:r>
              <a:rPr lang="en-US" sz="3200" b="1" dirty="0"/>
              <a:t>Overview of Best Buy</a:t>
            </a:r>
          </a:p>
          <a:p>
            <a:r>
              <a:rPr lang="en-US" sz="3200" b="1" dirty="0"/>
              <a:t>Introduction to the Problem &amp; Data</a:t>
            </a:r>
          </a:p>
          <a:p>
            <a:r>
              <a:rPr lang="en-US" sz="3200" b="1" dirty="0"/>
              <a:t>Tips &amp; Tricks for presentation day</a:t>
            </a:r>
          </a:p>
          <a:p>
            <a:pPr lvl="1"/>
            <a:r>
              <a:rPr lang="en-US" sz="2800" b="1" dirty="0"/>
              <a:t>Effective executive summaries</a:t>
            </a:r>
          </a:p>
          <a:p>
            <a:pPr lvl="1"/>
            <a:r>
              <a:rPr lang="en-US" sz="2800" b="1" dirty="0"/>
              <a:t>Storytelling with data</a:t>
            </a:r>
          </a:p>
          <a:p>
            <a:r>
              <a:rPr lang="en-US" sz="3200" b="1" dirty="0"/>
              <a:t>Next Steps</a:t>
            </a:r>
          </a:p>
          <a:p>
            <a:r>
              <a:rPr lang="en-US" sz="3200" b="1" dirty="0"/>
              <a:t>Q&amp;A</a:t>
            </a:r>
          </a:p>
        </p:txBody>
      </p:sp>
      <p:sp>
        <p:nvSpPr>
          <p:cNvPr id="4" name="Title 3">
            <a:extLst>
              <a:ext uri="{FF2B5EF4-FFF2-40B4-BE49-F238E27FC236}">
                <a16:creationId xmlns:a16="http://schemas.microsoft.com/office/drawing/2014/main" id="{E69CB2F8-9575-65A2-6D8E-AB73C955013B}"/>
              </a:ext>
            </a:extLst>
          </p:cNvPr>
          <p:cNvSpPr>
            <a:spLocks noGrp="1"/>
          </p:cNvSpPr>
          <p:nvPr>
            <p:ph type="title"/>
          </p:nvPr>
        </p:nvSpPr>
        <p:spPr/>
        <p:txBody>
          <a:bodyPr/>
          <a:lstStyle/>
          <a:p>
            <a:r>
              <a:rPr lang="en-US"/>
              <a:t>Agenda</a:t>
            </a:r>
          </a:p>
        </p:txBody>
      </p:sp>
      <p:sp>
        <p:nvSpPr>
          <p:cNvPr id="2" name="Slide Number Placeholder 1">
            <a:extLst>
              <a:ext uri="{FF2B5EF4-FFF2-40B4-BE49-F238E27FC236}">
                <a16:creationId xmlns:a16="http://schemas.microsoft.com/office/drawing/2014/main" id="{4805A05E-7900-6D16-44A8-C7DDF73B615E}"/>
              </a:ext>
            </a:extLst>
          </p:cNvPr>
          <p:cNvSpPr>
            <a:spLocks noGrp="1"/>
          </p:cNvSpPr>
          <p:nvPr>
            <p:ph type="sldNum" sz="quarter" idx="11"/>
          </p:nvPr>
        </p:nvSpPr>
        <p:spPr/>
        <p:txBody>
          <a:bodyPr/>
          <a:lstStyle/>
          <a:p>
            <a:fld id="{C8C09DA5-8C43-4702-8900-F4900F7A89AE}" type="slidenum">
              <a:rPr lang="en-US" smtClean="0"/>
              <a:pPr/>
              <a:t>2</a:t>
            </a:fld>
            <a:endParaRPr lang="en-US"/>
          </a:p>
        </p:txBody>
      </p:sp>
    </p:spTree>
    <p:extLst>
      <p:ext uri="{BB962C8B-B14F-4D97-AF65-F5344CB8AC3E}">
        <p14:creationId xmlns:p14="http://schemas.microsoft.com/office/powerpoint/2010/main" val="69911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0A082FE-153F-59FC-E3FC-50A49833D963}"/>
              </a:ext>
            </a:extLst>
          </p:cNvPr>
          <p:cNvSpPr>
            <a:spLocks noGrp="1"/>
          </p:cNvSpPr>
          <p:nvPr>
            <p:ph idx="1"/>
          </p:nvPr>
        </p:nvSpPr>
        <p:spPr/>
        <p:txBody>
          <a:bodyPr/>
          <a:lstStyle/>
          <a:p>
            <a:r>
              <a:rPr lang="en-US"/>
              <a:t>Start with the important facts up front</a:t>
            </a:r>
          </a:p>
          <a:p>
            <a:pPr lvl="1"/>
            <a:r>
              <a:rPr lang="en-US"/>
              <a:t>Why are we here?</a:t>
            </a:r>
          </a:p>
          <a:p>
            <a:pPr lvl="1"/>
            <a:r>
              <a:rPr lang="en-US"/>
              <a:t>What is your key message?</a:t>
            </a:r>
          </a:p>
          <a:p>
            <a:pPr lvl="1"/>
            <a:r>
              <a:rPr lang="en-US"/>
              <a:t>What actions/input do you need from the audience?</a:t>
            </a:r>
          </a:p>
          <a:p>
            <a:r>
              <a:rPr lang="en-US"/>
              <a:t>Just because it’s a summary doesn’t mean forget good storytelling</a:t>
            </a:r>
          </a:p>
          <a:p>
            <a:pPr lvl="1"/>
            <a:r>
              <a:rPr lang="en-US"/>
              <a:t>This is the “Craft for the audience” piece of storytelling. </a:t>
            </a:r>
          </a:p>
          <a:p>
            <a:pPr lvl="1"/>
            <a:r>
              <a:rPr lang="en-US"/>
              <a:t>Short &amp; concise, but the audience still needs to go on the journey with you</a:t>
            </a:r>
          </a:p>
          <a:p>
            <a:r>
              <a:rPr lang="en-US"/>
              <a:t>Don’t fall into the trap of “walls of text” to keep to a slide count… instead, make every slide count!</a:t>
            </a:r>
          </a:p>
          <a:p>
            <a:pPr lvl="1"/>
            <a:r>
              <a:rPr lang="en-US"/>
              <a:t>Better to have several slides that each make a point than 1 slide that’s hard to understand</a:t>
            </a:r>
          </a:p>
        </p:txBody>
      </p:sp>
      <p:sp>
        <p:nvSpPr>
          <p:cNvPr id="4" name="Title 3">
            <a:extLst>
              <a:ext uri="{FF2B5EF4-FFF2-40B4-BE49-F238E27FC236}">
                <a16:creationId xmlns:a16="http://schemas.microsoft.com/office/drawing/2014/main" id="{7E3F553D-E6F2-9C17-D709-1F3ACD88CA9E}"/>
              </a:ext>
            </a:extLst>
          </p:cNvPr>
          <p:cNvSpPr>
            <a:spLocks noGrp="1"/>
          </p:cNvSpPr>
          <p:nvPr>
            <p:ph type="title"/>
          </p:nvPr>
        </p:nvSpPr>
        <p:spPr/>
        <p:txBody>
          <a:bodyPr/>
          <a:lstStyle/>
          <a:p>
            <a:r>
              <a:rPr lang="en-US"/>
              <a:t>Crafting an “executive summary” presentation</a:t>
            </a:r>
          </a:p>
        </p:txBody>
      </p:sp>
      <p:sp>
        <p:nvSpPr>
          <p:cNvPr id="5" name="Slide Number Placeholder 4">
            <a:extLst>
              <a:ext uri="{FF2B5EF4-FFF2-40B4-BE49-F238E27FC236}">
                <a16:creationId xmlns:a16="http://schemas.microsoft.com/office/drawing/2014/main" id="{4BCFC3CD-4F3D-CA3C-AEF9-ECAB4A79D50D}"/>
              </a:ext>
            </a:extLst>
          </p:cNvPr>
          <p:cNvSpPr>
            <a:spLocks noGrp="1"/>
          </p:cNvSpPr>
          <p:nvPr>
            <p:ph type="sldNum" sz="quarter" idx="11"/>
          </p:nvPr>
        </p:nvSpPr>
        <p:spPr/>
        <p:txBody>
          <a:bodyPr/>
          <a:lstStyle/>
          <a:p>
            <a:pPr algn="r"/>
            <a:fld id="{C8C09DA5-8C43-4702-8900-F4900F7A89AE}" type="slidenum">
              <a:rPr lang="en-US" smtClean="0"/>
              <a:pPr algn="r"/>
              <a:t>20</a:t>
            </a:fld>
            <a:endParaRPr lang="en-US"/>
          </a:p>
        </p:txBody>
      </p:sp>
    </p:spTree>
    <p:extLst>
      <p:ext uri="{BB962C8B-B14F-4D97-AF65-F5344CB8AC3E}">
        <p14:creationId xmlns:p14="http://schemas.microsoft.com/office/powerpoint/2010/main" val="121930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17063-AC9D-442B-6839-01A80B0C7B25}"/>
              </a:ext>
            </a:extLst>
          </p:cNvPr>
          <p:cNvSpPr>
            <a:spLocks noGrp="1"/>
          </p:cNvSpPr>
          <p:nvPr>
            <p:ph type="sldNum" sz="quarter" idx="11"/>
          </p:nvPr>
        </p:nvSpPr>
        <p:spPr/>
        <p:txBody>
          <a:bodyPr/>
          <a:lstStyle/>
          <a:p>
            <a:pPr algn="r"/>
            <a:fld id="{C8C09DA5-8C43-4702-8900-F4900F7A89AE}" type="slidenum">
              <a:rPr lang="en-US" smtClean="0"/>
              <a:pPr algn="r"/>
              <a:t>21</a:t>
            </a:fld>
            <a:endParaRPr lang="en-US"/>
          </a:p>
        </p:txBody>
      </p:sp>
      <p:sp>
        <p:nvSpPr>
          <p:cNvPr id="8" name="Title 7">
            <a:extLst>
              <a:ext uri="{FF2B5EF4-FFF2-40B4-BE49-F238E27FC236}">
                <a16:creationId xmlns:a16="http://schemas.microsoft.com/office/drawing/2014/main" id="{25EE773D-3869-F560-53C7-88209366E972}"/>
              </a:ext>
            </a:extLst>
          </p:cNvPr>
          <p:cNvSpPr>
            <a:spLocks noGrp="1"/>
          </p:cNvSpPr>
          <p:nvPr>
            <p:ph type="ctrTitle"/>
          </p:nvPr>
        </p:nvSpPr>
        <p:spPr/>
        <p:txBody>
          <a:bodyPr/>
          <a:lstStyle/>
          <a:p>
            <a:r>
              <a:rPr lang="en-US" dirty="0"/>
              <a:t>Next Steps</a:t>
            </a:r>
          </a:p>
        </p:txBody>
      </p:sp>
    </p:spTree>
    <p:extLst>
      <p:ext uri="{BB962C8B-B14F-4D97-AF65-F5344CB8AC3E}">
        <p14:creationId xmlns:p14="http://schemas.microsoft.com/office/powerpoint/2010/main" val="174629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955DDF-BF06-C6B5-91D7-27A7E39D4947}"/>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003057"/>
                </a:solidFill>
              </a:rPr>
              <a:t>Drop-in Basis</a:t>
            </a:r>
          </a:p>
          <a:p>
            <a:pPr marL="342900" indent="-342900">
              <a:buFont typeface="Arial" panose="020B0604020202020204" pitchFamily="34" charset="0"/>
              <a:buChar char="•"/>
            </a:pPr>
            <a:endParaRPr lang="en-US" dirty="0">
              <a:solidFill>
                <a:srgbClr val="003057"/>
              </a:solidFill>
            </a:endParaRPr>
          </a:p>
          <a:p>
            <a:pPr marL="342900" indent="-342900">
              <a:buFont typeface="Arial" panose="020B0604020202020204" pitchFamily="34" charset="0"/>
              <a:buChar char="•"/>
            </a:pPr>
            <a:r>
              <a:rPr lang="en-US" dirty="0">
                <a:solidFill>
                  <a:srgbClr val="003057"/>
                </a:solidFill>
              </a:rPr>
              <a:t>Opportunity to ask technical or domain knowledge questions</a:t>
            </a:r>
          </a:p>
          <a:p>
            <a:pPr marL="342900" indent="-342900">
              <a:buFont typeface="Arial" panose="020B0604020202020204" pitchFamily="34" charset="0"/>
              <a:buChar char="•"/>
            </a:pPr>
            <a:endParaRPr lang="en-US" dirty="0">
              <a:solidFill>
                <a:srgbClr val="003057"/>
              </a:solidFill>
            </a:endParaRPr>
          </a:p>
          <a:p>
            <a:pPr marL="900113" lvl="1" indent="-342900">
              <a:buFont typeface="Wingdings" panose="05000000000000000000" pitchFamily="2" charset="2"/>
              <a:buChar char="Ø"/>
            </a:pPr>
            <a:r>
              <a:rPr lang="en-US" sz="2400" dirty="0">
                <a:solidFill>
                  <a:schemeClr val="bg2">
                    <a:lumMod val="50000"/>
                  </a:schemeClr>
                </a:solidFill>
              </a:rPr>
              <a:t>Thursday, January 12</a:t>
            </a:r>
            <a:r>
              <a:rPr lang="en-US" sz="2400" baseline="30000" dirty="0">
                <a:solidFill>
                  <a:schemeClr val="bg2">
                    <a:lumMod val="50000"/>
                  </a:schemeClr>
                </a:solidFill>
              </a:rPr>
              <a:t>th</a:t>
            </a:r>
            <a:r>
              <a:rPr lang="en-US" sz="2400" dirty="0">
                <a:solidFill>
                  <a:schemeClr val="bg2">
                    <a:lumMod val="50000"/>
                  </a:schemeClr>
                </a:solidFill>
              </a:rPr>
              <a:t> from 11:30AM - 12:30PM</a:t>
            </a:r>
          </a:p>
          <a:p>
            <a:pPr marL="900113" lvl="1" indent="-342900">
              <a:buFont typeface="Wingdings" panose="05000000000000000000" pitchFamily="2" charset="2"/>
              <a:buChar char="Ø"/>
            </a:pPr>
            <a:r>
              <a:rPr lang="en-US" sz="2400" dirty="0">
                <a:solidFill>
                  <a:schemeClr val="bg2">
                    <a:lumMod val="50000"/>
                  </a:schemeClr>
                </a:solidFill>
              </a:rPr>
              <a:t>Tuesday, January 17</a:t>
            </a:r>
            <a:r>
              <a:rPr lang="en-US" sz="2400" baseline="30000" dirty="0">
                <a:solidFill>
                  <a:schemeClr val="bg2">
                    <a:lumMod val="50000"/>
                  </a:schemeClr>
                </a:solidFill>
              </a:rPr>
              <a:t>th</a:t>
            </a:r>
            <a:r>
              <a:rPr lang="en-US" sz="2400" dirty="0">
                <a:solidFill>
                  <a:schemeClr val="bg2">
                    <a:lumMod val="50000"/>
                  </a:schemeClr>
                </a:solidFill>
              </a:rPr>
              <a:t> from 11:30AM - 12:30PM</a:t>
            </a:r>
          </a:p>
          <a:p>
            <a:endParaRPr lang="en-US" dirty="0"/>
          </a:p>
        </p:txBody>
      </p:sp>
      <p:sp>
        <p:nvSpPr>
          <p:cNvPr id="6" name="Title 5">
            <a:extLst>
              <a:ext uri="{FF2B5EF4-FFF2-40B4-BE49-F238E27FC236}">
                <a16:creationId xmlns:a16="http://schemas.microsoft.com/office/drawing/2014/main" id="{E6EC0CAE-A62C-578E-46C9-C4165C8C1F85}"/>
              </a:ext>
            </a:extLst>
          </p:cNvPr>
          <p:cNvSpPr>
            <a:spLocks noGrp="1"/>
          </p:cNvSpPr>
          <p:nvPr>
            <p:ph type="title"/>
          </p:nvPr>
        </p:nvSpPr>
        <p:spPr/>
        <p:txBody>
          <a:bodyPr/>
          <a:lstStyle/>
          <a:p>
            <a:r>
              <a:rPr lang="en-US" dirty="0"/>
              <a:t>Virtual Office Hours</a:t>
            </a:r>
          </a:p>
        </p:txBody>
      </p:sp>
      <p:sp>
        <p:nvSpPr>
          <p:cNvPr id="5" name="Slide Number Placeholder 4">
            <a:extLst>
              <a:ext uri="{FF2B5EF4-FFF2-40B4-BE49-F238E27FC236}">
                <a16:creationId xmlns:a16="http://schemas.microsoft.com/office/drawing/2014/main" id="{9DE72C13-CDF2-BD03-E061-5201DB17D4E0}"/>
              </a:ext>
            </a:extLst>
          </p:cNvPr>
          <p:cNvSpPr>
            <a:spLocks noGrp="1"/>
          </p:cNvSpPr>
          <p:nvPr>
            <p:ph type="sldNum" sz="quarter" idx="11"/>
          </p:nvPr>
        </p:nvSpPr>
        <p:spPr/>
        <p:txBody>
          <a:bodyPr/>
          <a:lstStyle/>
          <a:p>
            <a:pPr algn="r"/>
            <a:fld id="{C8C09DA5-8C43-4702-8900-F4900F7A89AE}" type="slidenum">
              <a:rPr lang="en-US" smtClean="0"/>
              <a:pPr algn="r"/>
              <a:t>22</a:t>
            </a:fld>
            <a:endParaRPr lang="en-US"/>
          </a:p>
        </p:txBody>
      </p:sp>
    </p:spTree>
    <p:extLst>
      <p:ext uri="{BB962C8B-B14F-4D97-AF65-F5344CB8AC3E}">
        <p14:creationId xmlns:p14="http://schemas.microsoft.com/office/powerpoint/2010/main" val="138624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955DDF-BF06-C6B5-91D7-27A7E39D4947}"/>
              </a:ext>
            </a:extLst>
          </p:cNvPr>
          <p:cNvSpPr>
            <a:spLocks noGrp="1"/>
          </p:cNvSpPr>
          <p:nvPr>
            <p:ph idx="1"/>
          </p:nvPr>
        </p:nvSpPr>
        <p:spPr/>
        <p:txBody>
          <a:bodyPr/>
          <a:lstStyle/>
          <a:p>
            <a:pPr marL="0" marR="0">
              <a:spcBef>
                <a:spcPts val="0"/>
              </a:spcBef>
              <a:spcAft>
                <a:spcPts val="0"/>
              </a:spcAft>
            </a:pPr>
            <a:endParaRPr lang="en-US" sz="2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3000" dirty="0">
                <a:effectLst/>
                <a:latin typeface="Calibri" panose="020F0502020204030204" pitchFamily="34" charset="0"/>
                <a:ea typeface="Calibri" panose="020F0502020204030204" pitchFamily="34" charset="0"/>
              </a:rPr>
              <a:t>Session 1:  Friday, January 13</a:t>
            </a:r>
            <a:r>
              <a:rPr lang="en-US" sz="3000" baseline="30000" dirty="0">
                <a:effectLst/>
                <a:latin typeface="Calibri" panose="020F0502020204030204" pitchFamily="34" charset="0"/>
                <a:ea typeface="Calibri" panose="020F0502020204030204" pitchFamily="34" charset="0"/>
              </a:rPr>
              <a:t>th</a:t>
            </a:r>
            <a:r>
              <a:rPr lang="en-US" sz="3000" dirty="0">
                <a:effectLst/>
                <a:latin typeface="Calibri" panose="020F0502020204030204" pitchFamily="34" charset="0"/>
                <a:ea typeface="Calibri" panose="020F0502020204030204" pitchFamily="34" charset="0"/>
              </a:rPr>
              <a:t> </a:t>
            </a:r>
          </a:p>
          <a:p>
            <a:pPr marL="0" marR="0">
              <a:spcBef>
                <a:spcPts val="0"/>
              </a:spcBef>
              <a:spcAft>
                <a:spcPts val="0"/>
              </a:spcAft>
            </a:pPr>
            <a:endParaRPr lang="en-US" sz="30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3000" dirty="0">
                <a:effectLst/>
                <a:latin typeface="Calibri" panose="020F0502020204030204" pitchFamily="34" charset="0"/>
                <a:ea typeface="Calibri" panose="020F0502020204030204" pitchFamily="34" charset="0"/>
              </a:rPr>
              <a:t>Session 2:  Friday, January 20</a:t>
            </a:r>
            <a:r>
              <a:rPr lang="en-US" sz="3000" baseline="30000" dirty="0">
                <a:effectLst/>
                <a:latin typeface="Calibri" panose="020F0502020204030204" pitchFamily="34" charset="0"/>
                <a:ea typeface="Calibri" panose="020F0502020204030204" pitchFamily="34" charset="0"/>
              </a:rPr>
              <a:t>th</a:t>
            </a:r>
            <a:r>
              <a:rPr lang="en-US" sz="30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endParaRPr lang="en-US" sz="2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3200" i="1" dirty="0">
                <a:latin typeface="Calibri" panose="020F0502020204030204" pitchFamily="34" charset="0"/>
                <a:ea typeface="Calibri" panose="020F0502020204030204" pitchFamily="34" charset="0"/>
              </a:rPr>
              <a:t>	Both Sessions:</a:t>
            </a:r>
          </a:p>
          <a:p>
            <a:pPr marL="0" marR="0" indent="0">
              <a:spcBef>
                <a:spcPts val="0"/>
              </a:spcBef>
              <a:spcAft>
                <a:spcPts val="0"/>
              </a:spcAft>
              <a:buNone/>
            </a:pPr>
            <a:endParaRPr lang="en-US" sz="1200" i="1" dirty="0">
              <a:effectLst/>
              <a:latin typeface="Calibri" panose="020F0502020204030204" pitchFamily="34" charset="0"/>
              <a:ea typeface="Calibri" panose="020F0502020204030204" pitchFamily="34" charset="0"/>
            </a:endParaRPr>
          </a:p>
          <a:p>
            <a:pPr marL="919163" lvl="4"/>
            <a:r>
              <a:rPr lang="en-US" sz="2600" dirty="0">
                <a:latin typeface="Calibri" panose="020F0502020204030204" pitchFamily="34" charset="0"/>
                <a:ea typeface="Calibri" panose="020F0502020204030204" pitchFamily="34" charset="0"/>
              </a:rPr>
              <a:t>8:30AM – 4:30PM</a:t>
            </a:r>
          </a:p>
          <a:p>
            <a:pPr marL="919163" lvl="4"/>
            <a:r>
              <a:rPr lang="en-US" sz="2600" dirty="0">
                <a:latin typeface="Calibri" panose="020F0502020204030204" pitchFamily="34" charset="0"/>
                <a:ea typeface="Calibri" panose="020F0502020204030204" pitchFamily="34" charset="0"/>
              </a:rPr>
              <a:t>Coda</a:t>
            </a:r>
            <a:endParaRPr lang="en-US" sz="2600" dirty="0">
              <a:effectLst/>
              <a:latin typeface="Calibri" panose="020F0502020204030204" pitchFamily="34" charset="0"/>
              <a:ea typeface="Calibri" panose="020F0502020204030204" pitchFamily="34" charset="0"/>
            </a:endParaRPr>
          </a:p>
          <a:p>
            <a:pPr marL="919163" lvl="4">
              <a:spcAft>
                <a:spcPts val="0"/>
              </a:spcAft>
            </a:pPr>
            <a:r>
              <a:rPr lang="en-US" sz="2600" dirty="0">
                <a:effectLst/>
                <a:latin typeface="Calibri" panose="020F0502020204030204" pitchFamily="34" charset="0"/>
                <a:ea typeface="Calibri" panose="020F0502020204030204" pitchFamily="34" charset="0"/>
              </a:rPr>
              <a:t>More details to follow</a:t>
            </a:r>
          </a:p>
          <a:p>
            <a:endParaRPr lang="en-US" dirty="0"/>
          </a:p>
        </p:txBody>
      </p:sp>
      <p:sp>
        <p:nvSpPr>
          <p:cNvPr id="6" name="Title 5">
            <a:extLst>
              <a:ext uri="{FF2B5EF4-FFF2-40B4-BE49-F238E27FC236}">
                <a16:creationId xmlns:a16="http://schemas.microsoft.com/office/drawing/2014/main" id="{E6EC0CAE-A62C-578E-46C9-C4165C8C1F85}"/>
              </a:ext>
            </a:extLst>
          </p:cNvPr>
          <p:cNvSpPr>
            <a:spLocks noGrp="1"/>
          </p:cNvSpPr>
          <p:nvPr>
            <p:ph type="title"/>
          </p:nvPr>
        </p:nvSpPr>
        <p:spPr/>
        <p:txBody>
          <a:bodyPr/>
          <a:lstStyle/>
          <a:p>
            <a:r>
              <a:rPr lang="en-US" dirty="0" err="1"/>
              <a:t>Speechworks</a:t>
            </a:r>
            <a:r>
              <a:rPr lang="en-US" dirty="0"/>
              <a:t> Persuasive Speaker Workshop</a:t>
            </a:r>
          </a:p>
        </p:txBody>
      </p:sp>
      <p:sp>
        <p:nvSpPr>
          <p:cNvPr id="5" name="Slide Number Placeholder 4">
            <a:extLst>
              <a:ext uri="{FF2B5EF4-FFF2-40B4-BE49-F238E27FC236}">
                <a16:creationId xmlns:a16="http://schemas.microsoft.com/office/drawing/2014/main" id="{9DE72C13-CDF2-BD03-E061-5201DB17D4E0}"/>
              </a:ext>
            </a:extLst>
          </p:cNvPr>
          <p:cNvSpPr>
            <a:spLocks noGrp="1"/>
          </p:cNvSpPr>
          <p:nvPr>
            <p:ph type="sldNum" sz="quarter" idx="11"/>
          </p:nvPr>
        </p:nvSpPr>
        <p:spPr/>
        <p:txBody>
          <a:bodyPr/>
          <a:lstStyle/>
          <a:p>
            <a:pPr algn="r"/>
            <a:fld id="{C8C09DA5-8C43-4702-8900-F4900F7A89AE}" type="slidenum">
              <a:rPr lang="en-US" smtClean="0"/>
              <a:pPr algn="r"/>
              <a:t>23</a:t>
            </a:fld>
            <a:endParaRPr lang="en-US"/>
          </a:p>
        </p:txBody>
      </p:sp>
    </p:spTree>
    <p:extLst>
      <p:ext uri="{BB962C8B-B14F-4D97-AF65-F5344CB8AC3E}">
        <p14:creationId xmlns:p14="http://schemas.microsoft.com/office/powerpoint/2010/main" val="32686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EAFF31-D3EA-0986-23FF-141222F1C22C}"/>
              </a:ext>
            </a:extLst>
          </p:cNvPr>
          <p:cNvSpPr>
            <a:spLocks noGrp="1"/>
          </p:cNvSpPr>
          <p:nvPr>
            <p:ph idx="1"/>
          </p:nvPr>
        </p:nvSpPr>
        <p:spPr/>
        <p:txBody>
          <a:bodyPr vert="horz" lIns="0" tIns="0" rIns="0" bIns="0" rtlCol="0" anchor="t">
            <a:noAutofit/>
          </a:bodyPr>
          <a:lstStyle/>
          <a:p>
            <a:pPr marL="342900" indent="-342900">
              <a:buFont typeface="Arial" panose="020B0604020202020204" pitchFamily="34" charset="0"/>
              <a:buChar char="•"/>
            </a:pPr>
            <a:r>
              <a:rPr lang="en-US" sz="2600" dirty="0">
                <a:solidFill>
                  <a:srgbClr val="003057"/>
                </a:solidFill>
              </a:rPr>
              <a:t>Deliverables must be submitted to SharePoint folder by 11:59PM on Thursday, January 19</a:t>
            </a:r>
            <a:r>
              <a:rPr lang="en-US" sz="2600" baseline="30000" dirty="0">
                <a:solidFill>
                  <a:srgbClr val="003057"/>
                </a:solidFill>
              </a:rPr>
              <a:t>th</a:t>
            </a:r>
            <a:r>
              <a:rPr lang="en-US" sz="2600" dirty="0">
                <a:solidFill>
                  <a:srgbClr val="003057"/>
                </a:solidFill>
              </a:rPr>
              <a:t>:</a:t>
            </a:r>
          </a:p>
          <a:p>
            <a:pPr marL="900113" lvl="1" indent="-342900">
              <a:buFont typeface="Arial" panose="020B0604020202020204" pitchFamily="34" charset="0"/>
              <a:buChar char="•"/>
            </a:pPr>
            <a:r>
              <a:rPr lang="en-US" dirty="0">
                <a:solidFill>
                  <a:srgbClr val="003057"/>
                </a:solidFill>
              </a:rPr>
              <a:t>Code</a:t>
            </a:r>
          </a:p>
          <a:p>
            <a:pPr marL="900113" lvl="1" indent="-342900">
              <a:buFont typeface="Arial" panose="020B0604020202020204" pitchFamily="34" charset="0"/>
              <a:buChar char="•"/>
            </a:pPr>
            <a:r>
              <a:rPr lang="en-US" dirty="0">
                <a:solidFill>
                  <a:srgbClr val="003057"/>
                </a:solidFill>
              </a:rPr>
              <a:t>Visualizations</a:t>
            </a:r>
          </a:p>
          <a:p>
            <a:pPr marL="900113" lvl="1" indent="-342900">
              <a:buFont typeface="Arial" panose="020B0604020202020204" pitchFamily="34" charset="0"/>
              <a:buChar char="•"/>
            </a:pPr>
            <a:r>
              <a:rPr lang="en-US" dirty="0">
                <a:solidFill>
                  <a:srgbClr val="003057"/>
                </a:solidFill>
              </a:rPr>
              <a:t>Transition Document</a:t>
            </a:r>
          </a:p>
          <a:p>
            <a:pPr marL="900113" lvl="1" indent="-342900">
              <a:buFont typeface="Arial" panose="020B0604020202020204" pitchFamily="34" charset="0"/>
              <a:buChar char="•"/>
            </a:pPr>
            <a:r>
              <a:rPr lang="en-US" dirty="0">
                <a:solidFill>
                  <a:srgbClr val="003057"/>
                </a:solidFill>
              </a:rPr>
              <a:t>PPT Executive Summary slides</a:t>
            </a:r>
          </a:p>
          <a:p>
            <a:endParaRPr lang="en-US" u="sng" dirty="0">
              <a:solidFill>
                <a:srgbClr val="1D252C"/>
              </a:solidFill>
              <a:latin typeface="Calibri" panose="020F0502020204030204"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sp>
        <p:nvSpPr>
          <p:cNvPr id="4" name="Title 3">
            <a:extLst>
              <a:ext uri="{FF2B5EF4-FFF2-40B4-BE49-F238E27FC236}">
                <a16:creationId xmlns:a16="http://schemas.microsoft.com/office/drawing/2014/main" id="{0FDA34AC-143F-A47C-1A75-6A41C8CAD908}"/>
              </a:ext>
            </a:extLst>
          </p:cNvPr>
          <p:cNvSpPr>
            <a:spLocks noGrp="1"/>
          </p:cNvSpPr>
          <p:nvPr>
            <p:ph type="title"/>
          </p:nvPr>
        </p:nvSpPr>
        <p:spPr/>
        <p:txBody>
          <a:bodyPr/>
          <a:lstStyle/>
          <a:p>
            <a:r>
              <a:rPr lang="en-US" dirty="0"/>
              <a:t>Deliverables</a:t>
            </a:r>
          </a:p>
        </p:txBody>
      </p:sp>
      <p:sp>
        <p:nvSpPr>
          <p:cNvPr id="3" name="Slide Number Placeholder 2">
            <a:extLst>
              <a:ext uri="{FF2B5EF4-FFF2-40B4-BE49-F238E27FC236}">
                <a16:creationId xmlns:a16="http://schemas.microsoft.com/office/drawing/2014/main" id="{B9B8EBCD-AD38-AF23-D582-13E1C581EB7A}"/>
              </a:ext>
            </a:extLst>
          </p:cNvPr>
          <p:cNvSpPr>
            <a:spLocks noGrp="1"/>
          </p:cNvSpPr>
          <p:nvPr>
            <p:ph type="sldNum" sz="quarter" idx="11"/>
          </p:nvPr>
        </p:nvSpPr>
        <p:spPr/>
        <p:txBody>
          <a:bodyPr/>
          <a:lstStyle/>
          <a:p>
            <a:fld id="{3C2137ED-1B02-4691-A6FA-8A4730C71FAC}" type="slidenum">
              <a:rPr lang="en-US" smtClean="0"/>
              <a:pPr/>
              <a:t>24</a:t>
            </a:fld>
            <a:endParaRPr lang="en-US"/>
          </a:p>
        </p:txBody>
      </p:sp>
    </p:spTree>
    <p:extLst>
      <p:ext uri="{BB962C8B-B14F-4D97-AF65-F5344CB8AC3E}">
        <p14:creationId xmlns:p14="http://schemas.microsoft.com/office/powerpoint/2010/main" val="184299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02E212C-C3D0-74E9-1DC0-7E37BABCA8BA}"/>
              </a:ext>
            </a:extLst>
          </p:cNvPr>
          <p:cNvSpPr>
            <a:spLocks noGrp="1"/>
          </p:cNvSpPr>
          <p:nvPr>
            <p:ph idx="1"/>
          </p:nvPr>
        </p:nvSpPr>
        <p:spPr/>
        <p:txBody>
          <a:bodyPr/>
          <a:lstStyle/>
          <a:p>
            <a:r>
              <a:rPr lang="en-US" dirty="0">
                <a:solidFill>
                  <a:srgbClr val="003057"/>
                </a:solidFill>
              </a:rPr>
              <a:t>1</a:t>
            </a:r>
            <a:r>
              <a:rPr lang="en-US" baseline="30000" dirty="0">
                <a:solidFill>
                  <a:srgbClr val="003057"/>
                </a:solidFill>
              </a:rPr>
              <a:t>st</a:t>
            </a:r>
            <a:r>
              <a:rPr lang="en-US" dirty="0">
                <a:solidFill>
                  <a:srgbClr val="003057"/>
                </a:solidFill>
              </a:rPr>
              <a:t> Place: $600 per team member</a:t>
            </a:r>
          </a:p>
          <a:p>
            <a:endParaRPr lang="en-US" dirty="0">
              <a:solidFill>
                <a:srgbClr val="003057"/>
              </a:solidFill>
            </a:endParaRPr>
          </a:p>
          <a:p>
            <a:r>
              <a:rPr lang="en-US" dirty="0">
                <a:solidFill>
                  <a:srgbClr val="003057"/>
                </a:solidFill>
              </a:rPr>
              <a:t>2</a:t>
            </a:r>
            <a:r>
              <a:rPr lang="en-US" baseline="30000" dirty="0">
                <a:solidFill>
                  <a:srgbClr val="003057"/>
                </a:solidFill>
              </a:rPr>
              <a:t>nd</a:t>
            </a:r>
            <a:r>
              <a:rPr lang="en-US" dirty="0">
                <a:solidFill>
                  <a:srgbClr val="003057"/>
                </a:solidFill>
              </a:rPr>
              <a:t> Place: $400 per team member</a:t>
            </a:r>
          </a:p>
          <a:p>
            <a:endParaRPr lang="en-US" dirty="0">
              <a:solidFill>
                <a:srgbClr val="003057"/>
              </a:solidFill>
            </a:endParaRPr>
          </a:p>
          <a:p>
            <a:r>
              <a:rPr lang="en-US" dirty="0">
                <a:solidFill>
                  <a:srgbClr val="003057"/>
                </a:solidFill>
              </a:rPr>
              <a:t>3</a:t>
            </a:r>
            <a:r>
              <a:rPr lang="en-US" baseline="30000" dirty="0">
                <a:solidFill>
                  <a:srgbClr val="003057"/>
                </a:solidFill>
              </a:rPr>
              <a:t>rd</a:t>
            </a:r>
            <a:r>
              <a:rPr lang="en-US" dirty="0">
                <a:solidFill>
                  <a:srgbClr val="003057"/>
                </a:solidFill>
              </a:rPr>
              <a:t> Place:  $200 per team member</a:t>
            </a:r>
          </a:p>
          <a:p>
            <a:endParaRPr lang="en-US" dirty="0">
              <a:solidFill>
                <a:srgbClr val="003057"/>
              </a:solidFill>
            </a:endParaRPr>
          </a:p>
          <a:p>
            <a:r>
              <a:rPr lang="en-US" dirty="0">
                <a:solidFill>
                  <a:srgbClr val="003057"/>
                </a:solidFill>
              </a:rPr>
              <a:t>4</a:t>
            </a:r>
            <a:r>
              <a:rPr lang="en-US" baseline="30000" dirty="0">
                <a:solidFill>
                  <a:srgbClr val="003057"/>
                </a:solidFill>
              </a:rPr>
              <a:t>th </a:t>
            </a:r>
            <a:r>
              <a:rPr lang="en-US" dirty="0">
                <a:solidFill>
                  <a:srgbClr val="003057"/>
                </a:solidFill>
              </a:rPr>
              <a:t>Place:  $50 Best Buy gift card per team member</a:t>
            </a:r>
          </a:p>
          <a:p>
            <a:endParaRPr lang="en-US" dirty="0"/>
          </a:p>
        </p:txBody>
      </p:sp>
      <p:sp>
        <p:nvSpPr>
          <p:cNvPr id="6" name="Title 5">
            <a:extLst>
              <a:ext uri="{FF2B5EF4-FFF2-40B4-BE49-F238E27FC236}">
                <a16:creationId xmlns:a16="http://schemas.microsoft.com/office/drawing/2014/main" id="{996A0BE2-4C70-44F2-1719-341239BEBF1E}"/>
              </a:ext>
            </a:extLst>
          </p:cNvPr>
          <p:cNvSpPr>
            <a:spLocks noGrp="1"/>
          </p:cNvSpPr>
          <p:nvPr>
            <p:ph type="title"/>
          </p:nvPr>
        </p:nvSpPr>
        <p:spPr/>
        <p:txBody>
          <a:bodyPr/>
          <a:lstStyle/>
          <a:p>
            <a:r>
              <a:rPr lang="en-US" dirty="0"/>
              <a:t>Prizes</a:t>
            </a:r>
          </a:p>
        </p:txBody>
      </p:sp>
      <p:sp>
        <p:nvSpPr>
          <p:cNvPr id="5" name="Slide Number Placeholder 4">
            <a:extLst>
              <a:ext uri="{FF2B5EF4-FFF2-40B4-BE49-F238E27FC236}">
                <a16:creationId xmlns:a16="http://schemas.microsoft.com/office/drawing/2014/main" id="{07068E27-A0F1-F1E9-99CC-88BE3D98E2CF}"/>
              </a:ext>
            </a:extLst>
          </p:cNvPr>
          <p:cNvSpPr>
            <a:spLocks noGrp="1"/>
          </p:cNvSpPr>
          <p:nvPr>
            <p:ph type="sldNum" sz="quarter" idx="11"/>
          </p:nvPr>
        </p:nvSpPr>
        <p:spPr/>
        <p:txBody>
          <a:bodyPr/>
          <a:lstStyle/>
          <a:p>
            <a:pPr algn="r"/>
            <a:fld id="{C8C09DA5-8C43-4702-8900-F4900F7A89AE}" type="slidenum">
              <a:rPr lang="en-US" smtClean="0"/>
              <a:pPr algn="r"/>
              <a:t>25</a:t>
            </a:fld>
            <a:endParaRPr lang="en-US"/>
          </a:p>
        </p:txBody>
      </p:sp>
    </p:spTree>
    <p:extLst>
      <p:ext uri="{BB962C8B-B14F-4D97-AF65-F5344CB8AC3E}">
        <p14:creationId xmlns:p14="http://schemas.microsoft.com/office/powerpoint/2010/main" val="212694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E7BF5DB-5501-5829-C20E-2229229E5F37}"/>
              </a:ext>
            </a:extLst>
          </p:cNvPr>
          <p:cNvSpPr>
            <a:spLocks noGrp="1"/>
          </p:cNvSpPr>
          <p:nvPr>
            <p:ph idx="1"/>
          </p:nvPr>
        </p:nvSpPr>
        <p:spPr/>
        <p:txBody>
          <a:bodyPr/>
          <a:lstStyle/>
          <a:p>
            <a:pPr marL="285750" indent="-285750">
              <a:lnSpc>
                <a:spcPct val="107000"/>
              </a:lnSpc>
              <a:spcBef>
                <a:spcPts val="0"/>
              </a:spcBef>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Friday, January 20th</a:t>
            </a:r>
          </a:p>
          <a:p>
            <a:pPr marL="285750" indent="-285750">
              <a:lnSpc>
                <a:spcPct val="107000"/>
              </a:lnSpc>
              <a:spcBef>
                <a:spcPts val="0"/>
              </a:spcBef>
              <a:buFont typeface="Arial" panose="020B0604020202020204" pitchFamily="34" charset="0"/>
              <a:buChar char="•"/>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Bef>
                <a:spcPts val="0"/>
              </a:spcBef>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Team Presentations (2 tracks) from 9:00AM – 11:30AM</a:t>
            </a:r>
          </a:p>
          <a:p>
            <a:pPr marL="842963" lvl="1" indent="-285750">
              <a:lnSpc>
                <a:spcPct val="107000"/>
              </a:lnSpc>
              <a:spcBef>
                <a:spcPts val="0"/>
              </a:spcBef>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6–7-minute executive summary and 2-3 minutes Q&amp;A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42963" lvl="1" indent="-285750">
              <a:lnSpc>
                <a:spcPct val="107000"/>
              </a:lnSpc>
              <a:spcBef>
                <a:spcPts val="0"/>
              </a:spcBef>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Teams should log-in at least 5 minutes prior to their presentation time slot</a:t>
            </a:r>
          </a:p>
          <a:p>
            <a:pPr marL="842963" lvl="1" indent="-285750">
              <a:lnSpc>
                <a:spcPct val="107000"/>
              </a:lnSpc>
              <a:spcBef>
                <a:spcPts val="0"/>
              </a:spcBef>
              <a:buFont typeface="Arial" panose="020B060402020202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Presentation schedule will be shared this afternoon</a:t>
            </a:r>
          </a:p>
          <a:p>
            <a:pPr marL="842963" lvl="1" indent="-285750">
              <a:lnSpc>
                <a:spcPct val="107000"/>
              </a:lnSpc>
              <a:spcBef>
                <a:spcPts val="0"/>
              </a:spcBef>
              <a:buFont typeface="Arial" panose="020B0604020202020204" pitchFamily="34" charset="0"/>
              <a:buChar char="•"/>
            </a:pPr>
            <a:endPar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42963" lvl="1" indent="-285750">
              <a:lnSpc>
                <a:spcPct val="107000"/>
              </a:lnSpc>
              <a:spcBef>
                <a:spcPts val="0"/>
              </a:spcBef>
              <a:buFont typeface="Arial" panose="020B0604020202020204" pitchFamily="34" charset="0"/>
              <a:buChar char="•"/>
            </a:pPr>
            <a:endPar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Bef>
                <a:spcPts val="0"/>
              </a:spcBef>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Awards Ceremony from  12:30PM – 12:45PM</a:t>
            </a:r>
          </a:p>
          <a:p>
            <a:endParaRPr lang="en-US" dirty="0"/>
          </a:p>
        </p:txBody>
      </p:sp>
      <p:sp>
        <p:nvSpPr>
          <p:cNvPr id="6" name="Title 5">
            <a:extLst>
              <a:ext uri="{FF2B5EF4-FFF2-40B4-BE49-F238E27FC236}">
                <a16:creationId xmlns:a16="http://schemas.microsoft.com/office/drawing/2014/main" id="{67DC772F-11D2-134A-E8DC-FD5414E6DB8E}"/>
              </a:ext>
            </a:extLst>
          </p:cNvPr>
          <p:cNvSpPr>
            <a:spLocks noGrp="1"/>
          </p:cNvSpPr>
          <p:nvPr>
            <p:ph type="title"/>
          </p:nvPr>
        </p:nvSpPr>
        <p:spPr/>
        <p:txBody>
          <a:bodyPr/>
          <a:lstStyle/>
          <a:p>
            <a:r>
              <a:rPr lang="en-US" dirty="0"/>
              <a:t>Virtual Presentation &amp; Awards Ceremony</a:t>
            </a:r>
          </a:p>
        </p:txBody>
      </p:sp>
      <p:sp>
        <p:nvSpPr>
          <p:cNvPr id="5" name="Slide Number Placeholder 4">
            <a:extLst>
              <a:ext uri="{FF2B5EF4-FFF2-40B4-BE49-F238E27FC236}">
                <a16:creationId xmlns:a16="http://schemas.microsoft.com/office/drawing/2014/main" id="{A19286A7-62DA-D0E5-7129-33D945A1A960}"/>
              </a:ext>
            </a:extLst>
          </p:cNvPr>
          <p:cNvSpPr>
            <a:spLocks noGrp="1"/>
          </p:cNvSpPr>
          <p:nvPr>
            <p:ph type="sldNum" sz="quarter" idx="11"/>
          </p:nvPr>
        </p:nvSpPr>
        <p:spPr/>
        <p:txBody>
          <a:bodyPr/>
          <a:lstStyle/>
          <a:p>
            <a:pPr algn="r"/>
            <a:fld id="{C8C09DA5-8C43-4702-8900-F4900F7A89AE}" type="slidenum">
              <a:rPr lang="en-US" smtClean="0"/>
              <a:pPr algn="r"/>
              <a:t>26</a:t>
            </a:fld>
            <a:endParaRPr lang="en-US"/>
          </a:p>
        </p:txBody>
      </p:sp>
    </p:spTree>
    <p:extLst>
      <p:ext uri="{BB962C8B-B14F-4D97-AF65-F5344CB8AC3E}">
        <p14:creationId xmlns:p14="http://schemas.microsoft.com/office/powerpoint/2010/main" val="85025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5CEA67-E6C2-FF43-BC54-8884B9457AC3}"/>
              </a:ext>
            </a:extLst>
          </p:cNvPr>
          <p:cNvSpPr>
            <a:spLocks noGrp="1"/>
          </p:cNvSpPr>
          <p:nvPr>
            <p:ph type="ctrTitle"/>
          </p:nvPr>
        </p:nvSpPr>
        <p:spPr/>
        <p:txBody>
          <a:bodyPr/>
          <a:lstStyle/>
          <a:p>
            <a:r>
              <a:rPr lang="en-US"/>
              <a:t>Questions?</a:t>
            </a:r>
          </a:p>
        </p:txBody>
      </p:sp>
      <p:sp>
        <p:nvSpPr>
          <p:cNvPr id="5" name="Slide Number Placeholder 4">
            <a:extLst>
              <a:ext uri="{FF2B5EF4-FFF2-40B4-BE49-F238E27FC236}">
                <a16:creationId xmlns:a16="http://schemas.microsoft.com/office/drawing/2014/main" id="{3D06B6C5-C498-9ABF-6968-30C1F226DE6B}"/>
              </a:ext>
            </a:extLst>
          </p:cNvPr>
          <p:cNvSpPr>
            <a:spLocks noGrp="1"/>
          </p:cNvSpPr>
          <p:nvPr>
            <p:ph type="sldNum" sz="quarter" idx="11"/>
          </p:nvPr>
        </p:nvSpPr>
        <p:spPr/>
        <p:txBody>
          <a:bodyPr/>
          <a:lstStyle/>
          <a:p>
            <a:pPr algn="r"/>
            <a:fld id="{C8C09DA5-8C43-4702-8900-F4900F7A89AE}" type="slidenum">
              <a:rPr lang="en-US" smtClean="0"/>
              <a:pPr algn="r"/>
              <a:t>27</a:t>
            </a:fld>
            <a:endParaRPr lang="en-US"/>
          </a:p>
        </p:txBody>
      </p:sp>
    </p:spTree>
    <p:extLst>
      <p:ext uri="{BB962C8B-B14F-4D97-AF65-F5344CB8AC3E}">
        <p14:creationId xmlns:p14="http://schemas.microsoft.com/office/powerpoint/2010/main" val="414598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A898EC2-2CAD-48C4-81BC-695328BDB70B}"/>
              </a:ext>
            </a:extLst>
          </p:cNvPr>
          <p:cNvGrpSpPr/>
          <p:nvPr/>
        </p:nvGrpSpPr>
        <p:grpSpPr>
          <a:xfrm>
            <a:off x="-3929" y="-24472"/>
            <a:ext cx="12187082" cy="6882472"/>
            <a:chOff x="-3929" y="-24472"/>
            <a:chExt cx="12187082" cy="6882472"/>
          </a:xfrm>
        </p:grpSpPr>
        <p:pic>
          <p:nvPicPr>
            <p:cNvPr id="10" name="Picture 9">
              <a:extLst>
                <a:ext uri="{FF2B5EF4-FFF2-40B4-BE49-F238E27FC236}">
                  <a16:creationId xmlns:a16="http://schemas.microsoft.com/office/drawing/2014/main" id="{A9956939-26BB-4725-9E54-32A1CCB1FD05}"/>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b="8720"/>
            <a:stretch/>
          </p:blipFill>
          <p:spPr>
            <a:xfrm>
              <a:off x="5152292" y="5149679"/>
              <a:ext cx="2566938" cy="1708321"/>
            </a:xfrm>
            <a:prstGeom prst="rect">
              <a:avLst/>
            </a:prstGeom>
          </p:spPr>
        </p:pic>
        <p:pic>
          <p:nvPicPr>
            <p:cNvPr id="11" name="Picture 2" descr="https://hub.bestbuy.com/files/index.php/container_files/brand/brandportraits/womanusingtablet-1280x1280.jpeg">
              <a:extLst>
                <a:ext uri="{FF2B5EF4-FFF2-40B4-BE49-F238E27FC236}">
                  <a16:creationId xmlns:a16="http://schemas.microsoft.com/office/drawing/2014/main" id="{86FAA001-A3EF-4F32-BD6B-085EEFA61A5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930303" y="5104862"/>
              <a:ext cx="2252850" cy="17531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B526408-8FFC-42CB-ABA6-6D03F576C5C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91173" y="4841021"/>
              <a:ext cx="2394882" cy="2016979"/>
            </a:xfrm>
            <a:prstGeom prst="rect">
              <a:avLst/>
            </a:prstGeom>
            <a:ln>
              <a:noFill/>
            </a:ln>
          </p:spPr>
        </p:pic>
        <p:pic>
          <p:nvPicPr>
            <p:cNvPr id="13" name="Picture 12">
              <a:extLst>
                <a:ext uri="{FF2B5EF4-FFF2-40B4-BE49-F238E27FC236}">
                  <a16:creationId xmlns:a16="http://schemas.microsoft.com/office/drawing/2014/main" id="{D347ADCE-DC8B-47A0-9BE0-E47A38347DD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134712" y="-23450"/>
              <a:ext cx="7048441" cy="5208908"/>
            </a:xfrm>
            <a:prstGeom prst="rect">
              <a:avLst/>
            </a:prstGeom>
          </p:spPr>
        </p:pic>
        <p:sp>
          <p:nvSpPr>
            <p:cNvPr id="15" name="object 5">
              <a:extLst>
                <a:ext uri="{FF2B5EF4-FFF2-40B4-BE49-F238E27FC236}">
                  <a16:creationId xmlns:a16="http://schemas.microsoft.com/office/drawing/2014/main" id="{1E2E6941-2798-4E4D-AD7D-0A348184FE32}"/>
                </a:ext>
              </a:extLst>
            </p:cNvPr>
            <p:cNvSpPr txBox="1"/>
            <p:nvPr/>
          </p:nvSpPr>
          <p:spPr>
            <a:xfrm>
              <a:off x="481446" y="1632532"/>
              <a:ext cx="4244182" cy="4370427"/>
            </a:xfrm>
            <a:prstGeom prst="rect">
              <a:avLst/>
            </a:prstGeom>
          </p:spPr>
          <p:txBody>
            <a:bodyPr vert="horz" wrap="square" lIns="0" tIns="0" rIns="0" bIns="0" rtlCol="0">
              <a:spAutoFit/>
            </a:bodyPr>
            <a:lstStyle/>
            <a:p>
              <a:pPr marL="8659" marR="0" lvl="0" indent="0" algn="l" defTabSz="9144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20" normalizeH="0" baseline="0" noProof="0">
                  <a:ln>
                    <a:noFill/>
                  </a:ln>
                  <a:solidFill>
                    <a:srgbClr val="0046BE"/>
                  </a:solidFill>
                  <a:effectLst/>
                  <a:uLnTx/>
                  <a:uFillTx/>
                  <a:latin typeface="Human BBY Office"/>
                  <a:ea typeface="+mn-ea"/>
                  <a:cs typeface="Arial"/>
                </a:rPr>
                <a:t>Most of </a:t>
              </a:r>
              <a:r>
                <a:rPr kumimoji="0" lang="en-US" sz="2400" b="1" i="0" u="none" strike="noStrike" kern="1200" cap="none" spc="20" normalizeH="0" baseline="0" noProof="0">
                  <a:ln>
                    <a:noFill/>
                  </a:ln>
                  <a:solidFill>
                    <a:srgbClr val="0046BE"/>
                  </a:solidFill>
                  <a:effectLst/>
                  <a:uLnTx/>
                  <a:uFillTx/>
                  <a:latin typeface="Human BBY Office"/>
                  <a:ea typeface="+mn-ea"/>
                  <a:cs typeface="Arial"/>
                </a:rPr>
                <a:t>o</a:t>
              </a:r>
              <a:r>
                <a:rPr kumimoji="0" sz="2400" b="1" i="0" u="none" strike="noStrike" kern="1200" cap="none" spc="20" normalizeH="0" baseline="0" noProof="0">
                  <a:ln>
                    <a:noFill/>
                  </a:ln>
                  <a:solidFill>
                    <a:srgbClr val="0046BE"/>
                  </a:solidFill>
                  <a:effectLst/>
                  <a:uLnTx/>
                  <a:uFillTx/>
                  <a:latin typeface="Human BBY Office"/>
                  <a:ea typeface="+mn-ea"/>
                  <a:cs typeface="Arial"/>
                </a:rPr>
                <a:t>ur</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14" normalizeH="0" baseline="0" noProof="0">
                  <a:ln>
                    <a:noFill/>
                  </a:ln>
                  <a:solidFill>
                    <a:srgbClr val="0046BE"/>
                  </a:solidFill>
                  <a:effectLst/>
                  <a:uLnTx/>
                  <a:uFillTx/>
                  <a:latin typeface="Human BBY Office"/>
                  <a:ea typeface="+mn-ea"/>
                  <a:cs typeface="Arial"/>
                </a:rPr>
                <a:t>customers</a:t>
              </a:r>
              <a:r>
                <a:rPr kumimoji="0" lang="en-US" sz="2400" b="1" i="0" u="none" strike="noStrike" kern="1200" cap="none" spc="14" normalizeH="0" baseline="0" noProof="0">
                  <a:ln>
                    <a:noFill/>
                  </a:ln>
                  <a:solidFill>
                    <a:srgbClr val="0046BE"/>
                  </a:solidFill>
                  <a:effectLst/>
                  <a:uLnTx/>
                  <a:uFillTx/>
                  <a:latin typeface="Human BBY Office"/>
                  <a:ea typeface="+mn-ea"/>
                  <a:cs typeface="Arial"/>
                </a:rPr>
                <a:t> </a:t>
              </a:r>
              <a:r>
                <a:rPr kumimoji="0" lang="en-US" sz="2400" b="0" i="0" u="none" strike="noStrike" kern="1200" cap="none" spc="14" normalizeH="0" baseline="0" noProof="0">
                  <a:ln>
                    <a:noFill/>
                  </a:ln>
                  <a:solidFill>
                    <a:srgbClr val="0046BE"/>
                  </a:solidFill>
                  <a:effectLst/>
                  <a:uLnTx/>
                  <a:uFillTx/>
                  <a:latin typeface="Human BBY Office"/>
                  <a:ea typeface="+mn-ea"/>
                  <a:cs typeface="Arial"/>
                </a:rPr>
                <a:t>seem to be </a:t>
              </a:r>
              <a:r>
                <a:rPr kumimoji="0" lang="en-US" sz="2400" b="0" i="0" u="none" strike="noStrike" kern="1200" cap="none" spc="-61" normalizeH="0" baseline="0" noProof="0">
                  <a:ln>
                    <a:noFill/>
                  </a:ln>
                  <a:solidFill>
                    <a:srgbClr val="0046BE"/>
                  </a:solidFill>
                  <a:effectLst/>
                  <a:uLnTx/>
                  <a:uFillTx/>
                  <a:latin typeface="Human BBY Office"/>
                  <a:ea typeface="+mn-ea"/>
                  <a:cs typeface="Arial"/>
                </a:rPr>
                <a:t>t</a:t>
              </a:r>
              <a:r>
                <a:rPr kumimoji="0" sz="2400" b="0" i="0" u="none" strike="noStrike" kern="1200" cap="none" spc="31" normalizeH="0" baseline="0" noProof="0">
                  <a:ln>
                    <a:noFill/>
                  </a:ln>
                  <a:solidFill>
                    <a:srgbClr val="0046BE"/>
                  </a:solidFill>
                  <a:effectLst/>
                  <a:uLnTx/>
                  <a:uFillTx/>
                  <a:latin typeface="Human BBY Office"/>
                  <a:ea typeface="+mn-ea"/>
                  <a:cs typeface="Arial"/>
                </a:rPr>
                <a:t>houghtful</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14" normalizeH="0" baseline="0" noProof="0">
                  <a:ln>
                    <a:noFill/>
                  </a:ln>
                  <a:solidFill>
                    <a:srgbClr val="0046BE"/>
                  </a:solidFill>
                  <a:effectLst/>
                  <a:uLnTx/>
                  <a:uFillTx/>
                  <a:latin typeface="Human BBY Office"/>
                  <a:ea typeface="+mn-ea"/>
                  <a:cs typeface="Arial"/>
                </a:rPr>
                <a:t>go-getters</a:t>
              </a:r>
              <a:r>
                <a:rPr kumimoji="0" lang="en-US" sz="2400" b="0" i="0" u="none" strike="noStrike" kern="1200" cap="none" spc="14" normalizeH="0" baseline="0" noProof="0">
                  <a:ln>
                    <a:noFill/>
                  </a:ln>
                  <a:solidFill>
                    <a:srgbClr val="0046BE"/>
                  </a:solidFill>
                  <a:effectLst/>
                  <a:uLnTx/>
                  <a:uFillTx/>
                  <a:latin typeface="Human BBY Office"/>
                  <a:ea typeface="+mn-ea"/>
                  <a:cs typeface="Arial"/>
                </a:rPr>
                <a:t>, a</a:t>
              </a:r>
              <a:r>
                <a:rPr kumimoji="0" sz="2400" b="0" i="0" u="none" strike="noStrike" kern="1200" cap="none" spc="17" normalizeH="0" baseline="0" noProof="0">
                  <a:ln>
                    <a:noFill/>
                  </a:ln>
                  <a:solidFill>
                    <a:srgbClr val="0046BE"/>
                  </a:solidFill>
                  <a:effectLst/>
                  <a:uLnTx/>
                  <a:uFillTx/>
                  <a:latin typeface="Human BBY Office"/>
                  <a:ea typeface="+mn-ea"/>
                  <a:cs typeface="Arial"/>
                </a:rPr>
                <a:t>mbitious</a:t>
              </a:r>
              <a:r>
                <a:rPr kumimoji="0" lang="en-US" sz="2400" b="0" i="0" u="none" strike="noStrike" kern="1200" cap="none" spc="17" normalizeH="0" baseline="0" noProof="0">
                  <a:ln>
                    <a:noFill/>
                  </a:ln>
                  <a:solidFill>
                    <a:srgbClr val="0046BE"/>
                  </a:solidFill>
                  <a:effectLst/>
                  <a:uLnTx/>
                  <a:uFillTx/>
                  <a:latin typeface="Human BBY Office"/>
                  <a:ea typeface="+mn-ea"/>
                  <a:cs typeface="Arial"/>
                </a:rPr>
                <a:t>,</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10" normalizeH="0" baseline="0" noProof="0">
                  <a:ln>
                    <a:noFill/>
                  </a:ln>
                  <a:solidFill>
                    <a:srgbClr val="0046BE"/>
                  </a:solidFill>
                  <a:effectLst/>
                  <a:uLnTx/>
                  <a:uFillTx/>
                  <a:latin typeface="Human BBY Office"/>
                  <a:ea typeface="+mn-ea"/>
                  <a:cs typeface="Arial"/>
                </a:rPr>
                <a:t>active</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lang="en-US" sz="2400" b="0" i="0" u="none" strike="noStrike" kern="1200" cap="none" spc="17" normalizeH="0" baseline="0" noProof="0">
                  <a:ln>
                    <a:noFill/>
                  </a:ln>
                  <a:solidFill>
                    <a:srgbClr val="0046BE"/>
                  </a:solidFill>
                  <a:effectLst/>
                  <a:uLnTx/>
                  <a:uFillTx/>
                  <a:latin typeface="Human BBY Office"/>
                  <a:ea typeface="+mn-ea"/>
                  <a:cs typeface="Arial"/>
                </a:rPr>
                <a:t>&amp;</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0" normalizeH="0" baseline="0" noProof="0">
                  <a:ln>
                    <a:noFill/>
                  </a:ln>
                  <a:solidFill>
                    <a:srgbClr val="0046BE"/>
                  </a:solidFill>
                  <a:effectLst/>
                  <a:uLnTx/>
                  <a:uFillTx/>
                  <a:latin typeface="Human BBY Office"/>
                  <a:ea typeface="+mn-ea"/>
                  <a:cs typeface="Arial"/>
                </a:rPr>
                <a:t>social</a:t>
              </a:r>
              <a:r>
                <a:rPr kumimoji="0" lang="en-US" sz="2400" b="0" i="0" u="none" strike="noStrike" kern="1200" cap="none" spc="0" normalizeH="0" baseline="0" noProof="0">
                  <a:ln>
                    <a:noFill/>
                  </a:ln>
                  <a:solidFill>
                    <a:srgbClr val="0046BE"/>
                  </a:solidFill>
                  <a:effectLst/>
                  <a:uLnTx/>
                  <a:uFillTx/>
                  <a:latin typeface="Human BBY Office"/>
                  <a:ea typeface="+mn-ea"/>
                  <a:cs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46BE"/>
                </a:solidFill>
                <a:effectLst/>
                <a:uLnTx/>
                <a:uFillTx/>
                <a:latin typeface="Human BBY Offic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46BE"/>
                </a:solidFill>
                <a:effectLst/>
                <a:uLnTx/>
                <a:uFillTx/>
                <a:latin typeface="Human BBY Office"/>
                <a:ea typeface="+mn-ea"/>
                <a:cs typeface="+mn-cs"/>
              </a:endParaRPr>
            </a:p>
            <a:p>
              <a:pPr marL="8659" marR="314750" lvl="0" indent="0" algn="l" defTabSz="914400" rtl="0" eaLnBrk="1" fontAlgn="auto" latinLnBrk="0" hangingPunct="1">
                <a:lnSpc>
                  <a:spcPct val="100000"/>
                </a:lnSpc>
                <a:spcBef>
                  <a:spcPts val="600"/>
                </a:spcBef>
                <a:spcAft>
                  <a:spcPts val="0"/>
                </a:spcAft>
                <a:buClrTx/>
                <a:buSzTx/>
                <a:buFontTx/>
                <a:buNone/>
                <a:tabLst/>
                <a:defRPr/>
              </a:pPr>
              <a:r>
                <a:rPr kumimoji="0" sz="2400" b="1" i="0" u="none" strike="noStrike" kern="1200" cap="none" spc="3" normalizeH="0" baseline="0" noProof="0">
                  <a:ln>
                    <a:noFill/>
                  </a:ln>
                  <a:solidFill>
                    <a:srgbClr val="0046BE"/>
                  </a:solidFill>
                  <a:effectLst/>
                  <a:uLnTx/>
                  <a:uFillTx/>
                  <a:latin typeface="Human BBY Office"/>
                  <a:ea typeface="+mn-ea"/>
                  <a:cs typeface="Arial"/>
                </a:rPr>
                <a:t>Technology</a:t>
              </a:r>
              <a:r>
                <a:rPr kumimoji="0" sz="2400" b="1" i="0" u="none" strike="noStrike" kern="1200" cap="none" spc="-55" normalizeH="0" baseline="0" noProof="0">
                  <a:ln>
                    <a:noFill/>
                  </a:ln>
                  <a:solidFill>
                    <a:srgbClr val="0046BE"/>
                  </a:solidFill>
                  <a:effectLst/>
                  <a:uLnTx/>
                  <a:uFillTx/>
                  <a:latin typeface="Human BBY Office"/>
                  <a:ea typeface="+mn-ea"/>
                  <a:cs typeface="Arial"/>
                </a:rPr>
                <a:t> </a:t>
              </a:r>
              <a:r>
                <a:rPr kumimoji="0" sz="2400" b="1" i="0" u="none" strike="noStrike" kern="1200" cap="none" spc="3" normalizeH="0" baseline="0" noProof="0">
                  <a:ln>
                    <a:noFill/>
                  </a:ln>
                  <a:solidFill>
                    <a:srgbClr val="0046BE"/>
                  </a:solidFill>
                  <a:effectLst/>
                  <a:uLnTx/>
                  <a:uFillTx/>
                  <a:latin typeface="Human BBY Office"/>
                  <a:ea typeface="+mn-ea"/>
                  <a:cs typeface="Arial"/>
                </a:rPr>
                <a:t>excites</a:t>
              </a:r>
              <a:r>
                <a:rPr kumimoji="0" sz="2400" b="1" i="0" u="none" strike="noStrike" kern="1200" cap="none" spc="-55" normalizeH="0" baseline="0" noProof="0">
                  <a:ln>
                    <a:noFill/>
                  </a:ln>
                  <a:solidFill>
                    <a:srgbClr val="0046BE"/>
                  </a:solidFill>
                  <a:effectLst/>
                  <a:uLnTx/>
                  <a:uFillTx/>
                  <a:latin typeface="Human BBY Office"/>
                  <a:ea typeface="+mn-ea"/>
                  <a:cs typeface="Arial"/>
                </a:rPr>
                <a:t> </a:t>
              </a:r>
              <a:r>
                <a:rPr kumimoji="0" sz="2400" b="1" i="0" u="none" strike="noStrike" kern="1200" cap="none" spc="3" normalizeH="0" baseline="0" noProof="0">
                  <a:ln>
                    <a:noFill/>
                  </a:ln>
                  <a:solidFill>
                    <a:srgbClr val="0046BE"/>
                  </a:solidFill>
                  <a:effectLst/>
                  <a:uLnTx/>
                  <a:uFillTx/>
                  <a:latin typeface="Human BBY Office"/>
                  <a:ea typeface="+mn-ea"/>
                  <a:cs typeface="Arial"/>
                </a:rPr>
                <a:t>them</a:t>
              </a:r>
              <a:r>
                <a:rPr kumimoji="0" lang="en-US" sz="2400" b="1" i="0" u="none" strike="noStrike" kern="1200" cap="none" spc="3" normalizeH="0" baseline="0" noProof="0">
                  <a:ln>
                    <a:noFill/>
                  </a:ln>
                  <a:solidFill>
                    <a:srgbClr val="0046BE"/>
                  </a:solidFill>
                  <a:effectLst/>
                  <a:uLnTx/>
                  <a:uFillTx/>
                  <a:latin typeface="Human BBY Office"/>
                  <a:ea typeface="+mn-ea"/>
                  <a:cs typeface="Arial"/>
                </a:rPr>
                <a:t>!</a:t>
              </a:r>
            </a:p>
            <a:p>
              <a:pPr marL="8659" marR="314750" lvl="0" indent="0" algn="l" defTabSz="9144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3" normalizeH="0" baseline="0" noProof="0">
                  <a:ln>
                    <a:noFill/>
                  </a:ln>
                  <a:solidFill>
                    <a:srgbClr val="0046BE"/>
                  </a:solidFill>
                  <a:effectLst/>
                  <a:uLnTx/>
                  <a:uFillTx/>
                  <a:latin typeface="Human BBY Office"/>
                  <a:ea typeface="+mn-ea"/>
                  <a:cs typeface="Arial"/>
                </a:rPr>
                <a:t>T</a:t>
              </a:r>
              <a:r>
                <a:rPr kumimoji="0" sz="2400" b="0" i="0" u="none" strike="noStrike" kern="1200" cap="none" spc="3" normalizeH="0" baseline="0" noProof="0">
                  <a:ln>
                    <a:noFill/>
                  </a:ln>
                  <a:solidFill>
                    <a:srgbClr val="0046BE"/>
                  </a:solidFill>
                  <a:effectLst/>
                  <a:uLnTx/>
                  <a:uFillTx/>
                  <a:latin typeface="Human BBY Office"/>
                  <a:ea typeface="+mn-ea"/>
                  <a:cs typeface="Arial"/>
                </a:rPr>
                <a:t>hey</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31" normalizeH="0" baseline="0" noProof="0">
                  <a:ln>
                    <a:noFill/>
                  </a:ln>
                  <a:solidFill>
                    <a:srgbClr val="0046BE"/>
                  </a:solidFill>
                  <a:effectLst/>
                  <a:uLnTx/>
                  <a:uFillTx/>
                  <a:latin typeface="Human BBY Office"/>
                  <a:ea typeface="+mn-ea"/>
                  <a:cs typeface="Arial"/>
                </a:rPr>
                <a:t>buy</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7" normalizeH="0" baseline="0" noProof="0">
                  <a:ln>
                    <a:noFill/>
                  </a:ln>
                  <a:solidFill>
                    <a:srgbClr val="0046BE"/>
                  </a:solidFill>
                  <a:effectLst/>
                  <a:uLnTx/>
                  <a:uFillTx/>
                  <a:latin typeface="Human BBY Office"/>
                  <a:ea typeface="+mn-ea"/>
                  <a:cs typeface="Arial"/>
                </a:rPr>
                <a:t>across</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7" normalizeH="0" baseline="0" noProof="0">
                  <a:ln>
                    <a:noFill/>
                  </a:ln>
                  <a:solidFill>
                    <a:srgbClr val="0046BE"/>
                  </a:solidFill>
                  <a:effectLst/>
                  <a:uLnTx/>
                  <a:uFillTx/>
                  <a:latin typeface="Human BBY Office"/>
                  <a:ea typeface="+mn-ea"/>
                  <a:cs typeface="Arial"/>
                </a:rPr>
                <a:t>categories,</a:t>
              </a:r>
              <a:r>
                <a:rPr kumimoji="0" sz="2400" b="0" i="0" u="none" strike="noStrike" kern="1200" cap="none" spc="-55" normalizeH="0" baseline="0" noProof="0">
                  <a:ln>
                    <a:noFill/>
                  </a:ln>
                  <a:solidFill>
                    <a:srgbClr val="0046BE"/>
                  </a:solidFill>
                  <a:effectLst/>
                  <a:uLnTx/>
                  <a:uFillTx/>
                  <a:latin typeface="Human BBY Office"/>
                  <a:ea typeface="+mn-ea"/>
                  <a:cs typeface="Arial"/>
                </a:rPr>
                <a:t> </a:t>
              </a:r>
              <a:r>
                <a:rPr kumimoji="0" sz="2400" b="0" i="0" u="none" strike="noStrike" kern="1200" cap="none" spc="0" normalizeH="0" baseline="0" noProof="0">
                  <a:ln>
                    <a:noFill/>
                  </a:ln>
                  <a:solidFill>
                    <a:srgbClr val="0046BE"/>
                  </a:solidFill>
                  <a:effectLst/>
                  <a:uLnTx/>
                  <a:uFillTx/>
                  <a:latin typeface="Human BBY Office"/>
                  <a:ea typeface="+mn-ea"/>
                  <a:cs typeface="Arial"/>
                </a:rPr>
                <a:t>channels </a:t>
              </a:r>
              <a:r>
                <a:rPr kumimoji="0" sz="2400" b="0" i="0" u="none" strike="noStrike" kern="1200" cap="none" spc="17" normalizeH="0" baseline="0" noProof="0">
                  <a:ln>
                    <a:noFill/>
                  </a:ln>
                  <a:solidFill>
                    <a:srgbClr val="0046BE"/>
                  </a:solidFill>
                  <a:effectLst/>
                  <a:uLnTx/>
                  <a:uFillTx/>
                  <a:latin typeface="Human BBY Office"/>
                  <a:ea typeface="+mn-ea"/>
                  <a:cs typeface="Arial"/>
                </a:rPr>
                <a:t>and</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27" normalizeH="0" baseline="0" noProof="0">
                  <a:ln>
                    <a:noFill/>
                  </a:ln>
                  <a:solidFill>
                    <a:srgbClr val="0046BE"/>
                  </a:solidFill>
                  <a:effectLst/>
                  <a:uLnTx/>
                  <a:uFillTx/>
                  <a:latin typeface="Human BBY Office"/>
                  <a:ea typeface="+mn-ea"/>
                  <a:cs typeface="Arial"/>
                </a:rPr>
                <a:t>price</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10" normalizeH="0" baseline="0" noProof="0">
                  <a:ln>
                    <a:noFill/>
                  </a:ln>
                  <a:solidFill>
                    <a:srgbClr val="0046BE"/>
                  </a:solidFill>
                  <a:effectLst/>
                  <a:uLnTx/>
                  <a:uFillTx/>
                  <a:latin typeface="Human BBY Office"/>
                  <a:ea typeface="+mn-ea"/>
                  <a:cs typeface="Arial"/>
                </a:rPr>
                <a:t>points</a:t>
              </a:r>
              <a:r>
                <a:rPr kumimoji="0" lang="en-US" sz="2400" b="0" i="0" u="none" strike="noStrike" kern="1200" cap="none" spc="10" normalizeH="0" baseline="0" noProof="0">
                  <a:ln>
                    <a:noFill/>
                  </a:ln>
                  <a:solidFill>
                    <a:srgbClr val="0046BE"/>
                  </a:solidFill>
                  <a:effectLst/>
                  <a:uLnTx/>
                  <a:uFillTx/>
                  <a:latin typeface="Human BBY Office"/>
                  <a:ea typeface="+mn-ea"/>
                  <a:cs typeface="Arial"/>
                </a:rPr>
                <a:t> </a:t>
              </a:r>
              <a:r>
                <a:rPr kumimoji="0" sz="2400" b="0" i="0" u="none" strike="noStrike" kern="1200" cap="none" spc="10" normalizeH="0" baseline="0" noProof="0">
                  <a:ln>
                    <a:noFill/>
                  </a:ln>
                  <a:solidFill>
                    <a:srgbClr val="0046BE"/>
                  </a:solidFill>
                  <a:effectLst/>
                  <a:uLnTx/>
                  <a:uFillTx/>
                  <a:latin typeface="Human BBY Office"/>
                  <a:ea typeface="+mn-ea"/>
                  <a:cs typeface="Arial"/>
                </a:rPr>
                <a:t>—</a:t>
              </a:r>
              <a:endParaRPr kumimoji="0" lang="en-US" sz="2400" b="0" i="0" u="none" strike="noStrike" kern="1200" cap="none" spc="10" normalizeH="0" baseline="0" noProof="0">
                <a:ln>
                  <a:noFill/>
                </a:ln>
                <a:solidFill>
                  <a:srgbClr val="0046BE"/>
                </a:solidFill>
                <a:effectLst/>
                <a:uLnTx/>
                <a:uFillTx/>
                <a:latin typeface="Human BBY Office"/>
                <a:ea typeface="+mn-ea"/>
                <a:cs typeface="Arial"/>
              </a:endParaRPr>
            </a:p>
            <a:p>
              <a:pPr marL="8659" marR="314750" lvl="0" indent="0" algn="l" defTabSz="914400" rtl="0" eaLnBrk="1" fontAlgn="auto" latinLnBrk="0" hangingPunct="1">
                <a:lnSpc>
                  <a:spcPct val="100000"/>
                </a:lnSpc>
                <a:spcBef>
                  <a:spcPts val="600"/>
                </a:spcBef>
                <a:spcAft>
                  <a:spcPts val="0"/>
                </a:spcAft>
                <a:buClrTx/>
                <a:buSzTx/>
                <a:buFontTx/>
                <a:buNone/>
                <a:tabLst/>
                <a:defRPr/>
              </a:pPr>
              <a:r>
                <a:rPr kumimoji="0" sz="2400" b="0" i="0" u="none" strike="noStrike" kern="1200" cap="none" spc="10" normalizeH="0" baseline="0" noProof="0">
                  <a:ln>
                    <a:noFill/>
                  </a:ln>
                  <a:solidFill>
                    <a:srgbClr val="0046BE"/>
                  </a:solidFill>
                  <a:effectLst/>
                  <a:uLnTx/>
                  <a:uFillTx/>
                  <a:latin typeface="Human BBY Office"/>
                  <a:ea typeface="+mn-ea"/>
                  <a:cs typeface="Arial"/>
                </a:rPr>
                <a:t>but</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20" normalizeH="0" baseline="0" noProof="0">
                  <a:ln>
                    <a:noFill/>
                  </a:ln>
                  <a:solidFill>
                    <a:srgbClr val="0046BE"/>
                  </a:solidFill>
                  <a:effectLst/>
                  <a:uLnTx/>
                  <a:uFillTx/>
                  <a:latin typeface="Human BBY Office"/>
                  <a:ea typeface="+mn-ea"/>
                  <a:cs typeface="Arial"/>
                </a:rPr>
                <a:t>they</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14" normalizeH="0" baseline="0" noProof="0">
                  <a:ln>
                    <a:noFill/>
                  </a:ln>
                  <a:solidFill>
                    <a:srgbClr val="0046BE"/>
                  </a:solidFill>
                  <a:effectLst/>
                  <a:uLnTx/>
                  <a:uFillTx/>
                  <a:latin typeface="Human BBY Office"/>
                  <a:ea typeface="+mn-ea"/>
                  <a:cs typeface="Arial"/>
                </a:rPr>
                <a:t>need</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lang="en-US" sz="2400" b="1" i="0" u="none" strike="noStrike" kern="1200" cap="none" spc="17" normalizeH="0" baseline="0" noProof="0">
                  <a:ln>
                    <a:noFill/>
                  </a:ln>
                  <a:solidFill>
                    <a:srgbClr val="0046BE"/>
                  </a:solidFill>
                  <a:effectLst/>
                  <a:uLnTx/>
                  <a:uFillTx/>
                  <a:latin typeface="Human BBY Office"/>
                  <a:ea typeface="+mn-ea"/>
                  <a:cs typeface="Arial"/>
                </a:rPr>
                <a:t>&amp;</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24" normalizeH="0" baseline="0" noProof="0">
                  <a:ln>
                    <a:noFill/>
                  </a:ln>
                  <a:solidFill>
                    <a:srgbClr val="0046BE"/>
                  </a:solidFill>
                  <a:effectLst/>
                  <a:uLnTx/>
                  <a:uFillTx/>
                  <a:latin typeface="Human BBY Office"/>
                  <a:ea typeface="+mn-ea"/>
                  <a:cs typeface="Arial"/>
                </a:rPr>
                <a:t>want</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1" i="0" u="none" strike="noStrike" kern="1200" cap="none" spc="20" normalizeH="0" baseline="0" noProof="0">
                  <a:ln>
                    <a:noFill/>
                  </a:ln>
                  <a:solidFill>
                    <a:srgbClr val="0046BE"/>
                  </a:solidFill>
                  <a:effectLst/>
                  <a:uLnTx/>
                  <a:uFillTx/>
                  <a:latin typeface="Human BBY Office"/>
                  <a:ea typeface="+mn-ea"/>
                  <a:cs typeface="Arial"/>
                </a:rPr>
                <a:t>help</a:t>
              </a:r>
              <a:r>
                <a:rPr kumimoji="0" sz="2400" b="1"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37" normalizeH="0" baseline="0" noProof="0">
                  <a:ln>
                    <a:noFill/>
                  </a:ln>
                  <a:solidFill>
                    <a:srgbClr val="0046BE"/>
                  </a:solidFill>
                  <a:effectLst/>
                  <a:uLnTx/>
                  <a:uFillTx/>
                  <a:latin typeface="Human BBY Office"/>
                  <a:ea typeface="+mn-ea"/>
                  <a:cs typeface="Arial"/>
                </a:rPr>
                <a:t>with</a:t>
              </a:r>
              <a:r>
                <a:rPr kumimoji="0" sz="2400" b="0" i="0" u="none" strike="noStrike" kern="1200" cap="none" spc="-61" normalizeH="0" baseline="0" noProof="0">
                  <a:ln>
                    <a:noFill/>
                  </a:ln>
                  <a:solidFill>
                    <a:srgbClr val="0046BE"/>
                  </a:solidFill>
                  <a:effectLst/>
                  <a:uLnTx/>
                  <a:uFillTx/>
                  <a:latin typeface="Human BBY Office"/>
                  <a:ea typeface="+mn-ea"/>
                  <a:cs typeface="Arial"/>
                </a:rPr>
                <a:t> </a:t>
              </a:r>
              <a:r>
                <a:rPr kumimoji="0" sz="2400" b="0" i="0" u="none" strike="noStrike" kern="1200" cap="none" spc="14" normalizeH="0" baseline="0" noProof="0">
                  <a:ln>
                    <a:noFill/>
                  </a:ln>
                  <a:solidFill>
                    <a:srgbClr val="0046BE"/>
                  </a:solidFill>
                  <a:effectLst/>
                  <a:uLnTx/>
                  <a:uFillTx/>
                  <a:latin typeface="Human BBY Office"/>
                  <a:ea typeface="+mn-ea"/>
                  <a:cs typeface="Arial"/>
                </a:rPr>
                <a:t>technology.</a:t>
              </a:r>
              <a:endParaRPr kumimoji="0" lang="en-US" sz="2400" b="0" i="0" u="none" strike="noStrike" kern="1200" cap="none" spc="14" normalizeH="0" baseline="0" noProof="0">
                <a:ln>
                  <a:noFill/>
                </a:ln>
                <a:solidFill>
                  <a:srgbClr val="0046BE"/>
                </a:solidFill>
                <a:effectLst/>
                <a:uLnTx/>
                <a:uFillTx/>
                <a:latin typeface="Human BBY Office"/>
                <a:ea typeface="+mn-ea"/>
                <a:cs typeface="Arial"/>
              </a:endParaRPr>
            </a:p>
            <a:p>
              <a:pPr marL="8659" marR="314750" lvl="0" indent="0" algn="l" defTabSz="914400"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solidFill>
                  <a:srgbClr val="0046BE"/>
                </a:solidFill>
                <a:effectLst/>
                <a:uLnTx/>
                <a:uFillTx/>
                <a:latin typeface="Human BBY Office"/>
                <a:ea typeface="+mn-ea"/>
                <a:cs typeface="Arial"/>
              </a:endParaRPr>
            </a:p>
          </p:txBody>
        </p:sp>
        <p:sp>
          <p:nvSpPr>
            <p:cNvPr id="17" name="object 7">
              <a:extLst>
                <a:ext uri="{FF2B5EF4-FFF2-40B4-BE49-F238E27FC236}">
                  <a16:creationId xmlns:a16="http://schemas.microsoft.com/office/drawing/2014/main" id="{BCF48748-F906-49EF-B457-57678792BA18}"/>
                </a:ext>
              </a:extLst>
            </p:cNvPr>
            <p:cNvSpPr txBox="1"/>
            <p:nvPr/>
          </p:nvSpPr>
          <p:spPr>
            <a:xfrm>
              <a:off x="481446" y="6344113"/>
              <a:ext cx="99147" cy="146416"/>
            </a:xfrm>
            <a:prstGeom prst="rect">
              <a:avLst/>
            </a:prstGeom>
          </p:spPr>
          <p:txBody>
            <a:bodyPr vert="horz" wrap="square" lIns="0" tIns="20349" rIns="0" bIns="0" rtlCol="0">
              <a:spAutoFit/>
            </a:bodyPr>
            <a:lstStyle/>
            <a:p>
              <a:pPr marL="17318" marR="0" lvl="0" indent="0" algn="l" defTabSz="914400" rtl="0" eaLnBrk="1" fontAlgn="auto" latinLnBrk="0" hangingPunct="1">
                <a:lnSpc>
                  <a:spcPct val="100000"/>
                </a:lnSpc>
                <a:spcBef>
                  <a:spcPts val="160"/>
                </a:spcBef>
                <a:spcAft>
                  <a:spcPts val="0"/>
                </a:spcAft>
                <a:buClrTx/>
                <a:buSzTx/>
                <a:buFontTx/>
                <a:buNone/>
                <a:tabLst/>
                <a:defRPr/>
              </a:pPr>
              <a:fld id="{81D60167-4931-47E6-BA6A-407CBD079E47}" type="slidenum">
                <a:rPr kumimoji="0" sz="818" b="0" i="0" u="none" strike="noStrike" kern="1200" cap="none" spc="51" normalizeH="0" baseline="0" noProof="0" dirty="0">
                  <a:ln>
                    <a:noFill/>
                  </a:ln>
                  <a:solidFill>
                    <a:srgbClr val="FFF300"/>
                  </a:solidFill>
                  <a:effectLst/>
                  <a:uLnTx/>
                  <a:uFillTx/>
                  <a:latin typeface="Human BBY 55 Regular" pitchFamily="50" charset="0"/>
                  <a:ea typeface="+mn-ea"/>
                  <a:cs typeface="Arial"/>
                </a:rPr>
                <a:pPr marL="17318" marR="0" lvl="0" indent="0" algn="l" defTabSz="914400" rtl="0" eaLnBrk="1" fontAlgn="auto" latinLnBrk="0" hangingPunct="1">
                  <a:lnSpc>
                    <a:spcPct val="100000"/>
                  </a:lnSpc>
                  <a:spcBef>
                    <a:spcPts val="160"/>
                  </a:spcBef>
                  <a:spcAft>
                    <a:spcPts val="0"/>
                  </a:spcAft>
                  <a:buClrTx/>
                  <a:buSzTx/>
                  <a:buFontTx/>
                  <a:buNone/>
                  <a:tabLst/>
                  <a:defRPr/>
                </a:pPr>
                <a:t>28</a:t>
              </a:fld>
              <a:endParaRPr kumimoji="0" sz="818" b="0" i="0" u="none" strike="noStrike" kern="1200" cap="none" spc="0" normalizeH="0" baseline="0" noProof="0">
                <a:ln>
                  <a:noFill/>
                </a:ln>
                <a:solidFill>
                  <a:srgbClr val="000000"/>
                </a:solidFill>
                <a:effectLst/>
                <a:uLnTx/>
                <a:uFillTx/>
                <a:latin typeface="Human BBY 55 Regular" pitchFamily="50" charset="0"/>
                <a:ea typeface="+mn-ea"/>
                <a:cs typeface="Arial"/>
              </a:endParaRPr>
            </a:p>
          </p:txBody>
        </p:sp>
        <p:sp>
          <p:nvSpPr>
            <p:cNvPr id="18" name="object 6">
              <a:extLst>
                <a:ext uri="{FF2B5EF4-FFF2-40B4-BE49-F238E27FC236}">
                  <a16:creationId xmlns:a16="http://schemas.microsoft.com/office/drawing/2014/main" id="{96D4BDAC-1357-4FE0-AE29-7677DE9A66BA}"/>
                </a:ext>
              </a:extLst>
            </p:cNvPr>
            <p:cNvSpPr>
              <a:spLocks noChangeAspect="1"/>
            </p:cNvSpPr>
            <p:nvPr/>
          </p:nvSpPr>
          <p:spPr>
            <a:xfrm>
              <a:off x="-3929" y="-24472"/>
              <a:ext cx="2987451" cy="1933995"/>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srgbClr val="000000"/>
                </a:solidFill>
                <a:effectLst/>
                <a:uLnTx/>
                <a:uFillTx/>
                <a:latin typeface="Human BBY 55 Regular" pitchFamily="50" charset="0"/>
                <a:ea typeface="+mn-ea"/>
                <a:cs typeface="+mn-cs"/>
              </a:endParaRPr>
            </a:p>
          </p:txBody>
        </p:sp>
        <p:pic>
          <p:nvPicPr>
            <p:cNvPr id="19" name="Picture 18">
              <a:extLst>
                <a:ext uri="{FF2B5EF4-FFF2-40B4-BE49-F238E27FC236}">
                  <a16:creationId xmlns:a16="http://schemas.microsoft.com/office/drawing/2014/main" id="{1A5A3E60-A890-4367-B21A-C0672635DD1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929" y="1909523"/>
              <a:ext cx="5156316" cy="4948477"/>
            </a:xfrm>
            <a:prstGeom prst="rect">
              <a:avLst/>
            </a:prstGeom>
          </p:spPr>
        </p:pic>
        <p:pic>
          <p:nvPicPr>
            <p:cNvPr id="20" name="Picture 19">
              <a:extLst>
                <a:ext uri="{FF2B5EF4-FFF2-40B4-BE49-F238E27FC236}">
                  <a16:creationId xmlns:a16="http://schemas.microsoft.com/office/drawing/2014/main" id="{9BA9BC9A-4C17-47CB-8582-B077178B9705}"/>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b="21232"/>
            <a:stretch/>
          </p:blipFill>
          <p:spPr>
            <a:xfrm>
              <a:off x="2971800" y="-23450"/>
              <a:ext cx="2198082" cy="1933995"/>
            </a:xfrm>
            <a:prstGeom prst="rect">
              <a:avLst/>
            </a:prstGeom>
          </p:spPr>
        </p:pic>
        <p:pic>
          <p:nvPicPr>
            <p:cNvPr id="21" name="Picture 20" descr="A screenshot of a social media post&#10;&#10;Description generated with very high confidence">
              <a:extLst>
                <a:ext uri="{FF2B5EF4-FFF2-40B4-BE49-F238E27FC236}">
                  <a16:creationId xmlns:a16="http://schemas.microsoft.com/office/drawing/2014/main" id="{98953CAF-337E-4E65-8E1F-059E27C71C1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152297" y="3194534"/>
              <a:ext cx="2437689" cy="2127235"/>
            </a:xfrm>
            <a:prstGeom prst="rect">
              <a:avLst/>
            </a:prstGeom>
          </p:spPr>
        </p:pic>
        <p:pic>
          <p:nvPicPr>
            <p:cNvPr id="5" name="Picture 4">
              <a:extLst>
                <a:ext uri="{FF2B5EF4-FFF2-40B4-BE49-F238E27FC236}">
                  <a16:creationId xmlns:a16="http://schemas.microsoft.com/office/drawing/2014/main" id="{DBD37881-4992-4C2A-A3CF-4BCAA6FC8BC2}"/>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563644" y="-23450"/>
              <a:ext cx="2386537" cy="2461781"/>
            </a:xfrm>
            <a:prstGeom prst="rect">
              <a:avLst/>
            </a:prstGeom>
          </p:spPr>
        </p:pic>
      </p:grpSp>
      <p:sp>
        <p:nvSpPr>
          <p:cNvPr id="30" name="Rectangle 29">
            <a:extLst>
              <a:ext uri="{FF2B5EF4-FFF2-40B4-BE49-F238E27FC236}">
                <a16:creationId xmlns:a16="http://schemas.microsoft.com/office/drawing/2014/main" id="{E70580F5-8588-4590-A556-D84117A7396C}"/>
              </a:ext>
            </a:extLst>
          </p:cNvPr>
          <p:cNvSpPr/>
          <p:nvPr/>
        </p:nvSpPr>
        <p:spPr>
          <a:xfrm>
            <a:off x="-14334" y="-24472"/>
            <a:ext cx="12195929" cy="6894576"/>
          </a:xfrm>
          <a:prstGeom prst="rect">
            <a:avLst/>
          </a:prstGeom>
          <a:solidFill>
            <a:schemeClr val="bg2">
              <a:alpha val="73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6BE"/>
              </a:solidFill>
              <a:effectLst/>
              <a:uLnTx/>
              <a:uFillTx/>
              <a:latin typeface="Human BBY Office" pitchFamily="2" charset="0"/>
              <a:ea typeface="+mn-ea"/>
              <a:cs typeface="+mn-cs"/>
            </a:endParaRPr>
          </a:p>
        </p:txBody>
      </p:sp>
      <p:sp>
        <p:nvSpPr>
          <p:cNvPr id="8" name="Rectangle 7">
            <a:extLst>
              <a:ext uri="{FF2B5EF4-FFF2-40B4-BE49-F238E27FC236}">
                <a16:creationId xmlns:a16="http://schemas.microsoft.com/office/drawing/2014/main" id="{624AD60D-13B2-4A17-8CEF-29F073FDD565}"/>
              </a:ext>
            </a:extLst>
          </p:cNvPr>
          <p:cNvSpPr/>
          <p:nvPr/>
        </p:nvSpPr>
        <p:spPr>
          <a:xfrm>
            <a:off x="967655" y="1093076"/>
            <a:ext cx="3089338" cy="180777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6BE"/>
              </a:solidFill>
              <a:effectLst/>
              <a:uLnTx/>
              <a:uFillTx/>
              <a:latin typeface="Human BBY Office" pitchFamily="2" charset="0"/>
              <a:ea typeface="+mn-ea"/>
              <a:cs typeface="+mn-cs"/>
            </a:endParaRPr>
          </a:p>
        </p:txBody>
      </p:sp>
      <p:sp>
        <p:nvSpPr>
          <p:cNvPr id="31" name="Title 2">
            <a:extLst>
              <a:ext uri="{FF2B5EF4-FFF2-40B4-BE49-F238E27FC236}">
                <a16:creationId xmlns:a16="http://schemas.microsoft.com/office/drawing/2014/main" id="{CF406F1D-524F-495E-853B-15DF6DE8FC6F}"/>
              </a:ext>
            </a:extLst>
          </p:cNvPr>
          <p:cNvSpPr>
            <a:spLocks noGrp="1"/>
          </p:cNvSpPr>
          <p:nvPr>
            <p:ph type="ctrTitle"/>
          </p:nvPr>
        </p:nvSpPr>
        <p:spPr>
          <a:xfrm>
            <a:off x="843018" y="2951957"/>
            <a:ext cx="10908337" cy="886397"/>
          </a:xfrm>
        </p:spPr>
        <p:txBody>
          <a:bodyPr/>
          <a:lstStyle/>
          <a:p>
            <a:r>
              <a:rPr lang="en-US">
                <a:solidFill>
                  <a:schemeClr val="tx1"/>
                </a:solidFill>
              </a:rPr>
              <a:t>Thank you for the time</a:t>
            </a:r>
            <a:r>
              <a:rPr lang="en-US">
                <a:solidFill>
                  <a:srgbClr val="FFF200"/>
                </a:solidFill>
              </a:rPr>
              <a:t>!</a:t>
            </a:r>
          </a:p>
        </p:txBody>
      </p:sp>
    </p:spTree>
    <p:custDataLst>
      <p:tags r:id="rId1"/>
    </p:custDataLst>
    <p:extLst>
      <p:ext uri="{BB962C8B-B14F-4D97-AF65-F5344CB8AC3E}">
        <p14:creationId xmlns:p14="http://schemas.microsoft.com/office/powerpoint/2010/main" val="341691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17063-AC9D-442B-6839-01A80B0C7B25}"/>
              </a:ext>
            </a:extLst>
          </p:cNvPr>
          <p:cNvSpPr>
            <a:spLocks noGrp="1"/>
          </p:cNvSpPr>
          <p:nvPr>
            <p:ph type="sldNum" sz="quarter" idx="11"/>
          </p:nvPr>
        </p:nvSpPr>
        <p:spPr/>
        <p:txBody>
          <a:bodyPr/>
          <a:lstStyle/>
          <a:p>
            <a:pPr algn="r"/>
            <a:fld id="{C8C09DA5-8C43-4702-8900-F4900F7A89AE}" type="slidenum">
              <a:rPr lang="en-US" smtClean="0"/>
              <a:pPr algn="r"/>
              <a:t>3</a:t>
            </a:fld>
            <a:endParaRPr lang="en-US"/>
          </a:p>
        </p:txBody>
      </p:sp>
      <p:sp>
        <p:nvSpPr>
          <p:cNvPr id="8" name="Title 7">
            <a:extLst>
              <a:ext uri="{FF2B5EF4-FFF2-40B4-BE49-F238E27FC236}">
                <a16:creationId xmlns:a16="http://schemas.microsoft.com/office/drawing/2014/main" id="{25EE773D-3869-F560-53C7-88209366E972}"/>
              </a:ext>
            </a:extLst>
          </p:cNvPr>
          <p:cNvSpPr>
            <a:spLocks noGrp="1"/>
          </p:cNvSpPr>
          <p:nvPr>
            <p:ph type="ctrTitle"/>
          </p:nvPr>
        </p:nvSpPr>
        <p:spPr/>
        <p:txBody>
          <a:bodyPr/>
          <a:lstStyle/>
          <a:p>
            <a:r>
              <a:rPr lang="en-US"/>
              <a:t>About Best Buy</a:t>
            </a:r>
          </a:p>
        </p:txBody>
      </p:sp>
    </p:spTree>
    <p:extLst>
      <p:ext uri="{BB962C8B-B14F-4D97-AF65-F5344CB8AC3E}">
        <p14:creationId xmlns:p14="http://schemas.microsoft.com/office/powerpoint/2010/main" val="161646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FB63791-A4A9-E04B-8287-0C99C262A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1169618"/>
          </a:xfrm>
          <a:prstGeom prst="rect">
            <a:avLst/>
          </a:prstGeom>
        </p:spPr>
      </p:pic>
      <p:sp>
        <p:nvSpPr>
          <p:cNvPr id="3" name="Title 2">
            <a:extLst>
              <a:ext uri="{FF2B5EF4-FFF2-40B4-BE49-F238E27FC236}">
                <a16:creationId xmlns:a16="http://schemas.microsoft.com/office/drawing/2014/main" id="{64BED4CB-28E6-5B47-80F3-C7EC8ADA8CC8}"/>
              </a:ext>
            </a:extLst>
          </p:cNvPr>
          <p:cNvSpPr>
            <a:spLocks noGrp="1"/>
          </p:cNvSpPr>
          <p:nvPr>
            <p:ph type="title"/>
          </p:nvPr>
        </p:nvSpPr>
        <p:spPr>
          <a:xfrm>
            <a:off x="1711995" y="474818"/>
            <a:ext cx="4035662" cy="345265"/>
          </a:xfrm>
        </p:spPr>
        <p:txBody>
          <a:bodyPr/>
          <a:lstStyle/>
          <a:p>
            <a:r>
              <a:rPr lang="en-US" sz="4200">
                <a:solidFill>
                  <a:schemeClr val="bg1"/>
                </a:solidFill>
              </a:rPr>
              <a:t>About Best Buy</a:t>
            </a:r>
          </a:p>
        </p:txBody>
      </p:sp>
      <p:sp>
        <p:nvSpPr>
          <p:cNvPr id="8" name="Title 2">
            <a:extLst>
              <a:ext uri="{FF2B5EF4-FFF2-40B4-BE49-F238E27FC236}">
                <a16:creationId xmlns:a16="http://schemas.microsoft.com/office/drawing/2014/main" id="{98F2DB21-3B34-3F47-A62D-30735F39BA21}"/>
              </a:ext>
            </a:extLst>
          </p:cNvPr>
          <p:cNvSpPr txBox="1">
            <a:spLocks/>
          </p:cNvSpPr>
          <p:nvPr/>
        </p:nvSpPr>
        <p:spPr>
          <a:xfrm>
            <a:off x="5663682" y="548420"/>
            <a:ext cx="4816323" cy="308986"/>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r>
              <a:rPr lang="en-US" sz="2400" b="0">
                <a:solidFill>
                  <a:schemeClr val="bg1"/>
                </a:solidFill>
                <a:latin typeface="Human BBY Office 45 Light" pitchFamily="2" charset="77"/>
              </a:rPr>
              <a:t>Enriching lives through technology.</a:t>
            </a:r>
          </a:p>
        </p:txBody>
      </p:sp>
      <p:cxnSp>
        <p:nvCxnSpPr>
          <p:cNvPr id="11" name="Straight Connector 10">
            <a:extLst>
              <a:ext uri="{FF2B5EF4-FFF2-40B4-BE49-F238E27FC236}">
                <a16:creationId xmlns:a16="http://schemas.microsoft.com/office/drawing/2014/main" id="{1D714E25-DFAD-4845-9F59-E5DB32AF6816}"/>
              </a:ext>
            </a:extLst>
          </p:cNvPr>
          <p:cNvCxnSpPr>
            <a:cxnSpLocks/>
          </p:cNvCxnSpPr>
          <p:nvPr/>
        </p:nvCxnSpPr>
        <p:spPr>
          <a:xfrm>
            <a:off x="1465784" y="389826"/>
            <a:ext cx="0" cy="42976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6" name="Picture 15" descr="Icon&#10;&#10;Description automatically generated with medium confidence">
            <a:extLst>
              <a:ext uri="{FF2B5EF4-FFF2-40B4-BE49-F238E27FC236}">
                <a16:creationId xmlns:a16="http://schemas.microsoft.com/office/drawing/2014/main" id="{1D4201F9-A930-B047-82BF-289C2AC9EF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738" y="389705"/>
            <a:ext cx="736746" cy="429768"/>
          </a:xfrm>
          <a:prstGeom prst="rect">
            <a:avLst/>
          </a:prstGeom>
        </p:spPr>
      </p:pic>
      <p:grpSp>
        <p:nvGrpSpPr>
          <p:cNvPr id="28" name="Group 27">
            <a:extLst>
              <a:ext uri="{FF2B5EF4-FFF2-40B4-BE49-F238E27FC236}">
                <a16:creationId xmlns:a16="http://schemas.microsoft.com/office/drawing/2014/main" id="{1760DCB8-7550-7540-A9B0-78A04D8BFE0E}"/>
              </a:ext>
            </a:extLst>
          </p:cNvPr>
          <p:cNvGrpSpPr/>
          <p:nvPr/>
        </p:nvGrpSpPr>
        <p:grpSpPr>
          <a:xfrm>
            <a:off x="351931" y="1651132"/>
            <a:ext cx="11622184" cy="4423388"/>
            <a:chOff x="355790" y="1605023"/>
            <a:chExt cx="11622184" cy="4423388"/>
          </a:xfrm>
        </p:grpSpPr>
        <p:sp>
          <p:nvSpPr>
            <p:cNvPr id="19" name="Title 2">
              <a:extLst>
                <a:ext uri="{FF2B5EF4-FFF2-40B4-BE49-F238E27FC236}">
                  <a16:creationId xmlns:a16="http://schemas.microsoft.com/office/drawing/2014/main" id="{BDACBE70-270F-094E-BD24-7277D9C25753}"/>
                </a:ext>
              </a:extLst>
            </p:cNvPr>
            <p:cNvSpPr txBox="1">
              <a:spLocks/>
            </p:cNvSpPr>
            <p:nvPr/>
          </p:nvSpPr>
          <p:spPr>
            <a:xfrm>
              <a:off x="4380766" y="1605023"/>
              <a:ext cx="3430469" cy="140638"/>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r>
                <a:rPr lang="en-US" sz="2700">
                  <a:solidFill>
                    <a:srgbClr val="0046BE"/>
                  </a:solidFill>
                  <a:latin typeface="Human BBY 75 Bold" pitchFamily="2" charset="0"/>
                </a:rPr>
                <a:t>Company overview</a:t>
              </a:r>
            </a:p>
          </p:txBody>
        </p:sp>
        <p:cxnSp>
          <p:nvCxnSpPr>
            <p:cNvPr id="21" name="Straight Connector 20">
              <a:extLst>
                <a:ext uri="{FF2B5EF4-FFF2-40B4-BE49-F238E27FC236}">
                  <a16:creationId xmlns:a16="http://schemas.microsoft.com/office/drawing/2014/main" id="{B421CF13-0AD3-8F4F-83E7-5DAA09F453B4}"/>
                </a:ext>
              </a:extLst>
            </p:cNvPr>
            <p:cNvCxnSpPr>
              <a:cxnSpLocks/>
            </p:cNvCxnSpPr>
            <p:nvPr/>
          </p:nvCxnSpPr>
          <p:spPr>
            <a:xfrm>
              <a:off x="355790" y="1644828"/>
              <a:ext cx="3936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4DA1B2-3D43-5F47-B3CC-ADC5CF578B6D}"/>
                </a:ext>
              </a:extLst>
            </p:cNvPr>
            <p:cNvCxnSpPr>
              <a:cxnSpLocks/>
            </p:cNvCxnSpPr>
            <p:nvPr/>
          </p:nvCxnSpPr>
          <p:spPr>
            <a:xfrm>
              <a:off x="7886996" y="1644828"/>
              <a:ext cx="395693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itle 2">
              <a:extLst>
                <a:ext uri="{FF2B5EF4-FFF2-40B4-BE49-F238E27FC236}">
                  <a16:creationId xmlns:a16="http://schemas.microsoft.com/office/drawing/2014/main" id="{A398A561-3174-1B4B-BF79-9A51CD40D93C}"/>
                </a:ext>
              </a:extLst>
            </p:cNvPr>
            <p:cNvSpPr txBox="1">
              <a:spLocks/>
            </p:cNvSpPr>
            <p:nvPr/>
          </p:nvSpPr>
          <p:spPr>
            <a:xfrm>
              <a:off x="369576" y="4201940"/>
              <a:ext cx="3063240" cy="516934"/>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Almost $52 billion in </a:t>
              </a:r>
            </a:p>
            <a:p>
              <a:pPr algn="ctr">
                <a:lnSpc>
                  <a:spcPts val="2300"/>
                </a:lnSpc>
              </a:pPr>
              <a:r>
                <a:rPr lang="en-US" sz="1800" b="0">
                  <a:solidFill>
                    <a:schemeClr val="tx1"/>
                  </a:solidFill>
                  <a:latin typeface="Human BBY Office" pitchFamily="2" charset="77"/>
                </a:rPr>
                <a:t>revenue for fiscal 2022</a:t>
              </a:r>
            </a:p>
          </p:txBody>
        </p:sp>
        <p:sp>
          <p:nvSpPr>
            <p:cNvPr id="24" name="Title 2">
              <a:extLst>
                <a:ext uri="{FF2B5EF4-FFF2-40B4-BE49-F238E27FC236}">
                  <a16:creationId xmlns:a16="http://schemas.microsoft.com/office/drawing/2014/main" id="{15D19E03-0E44-DC43-A58A-6932107ED17A}"/>
                </a:ext>
              </a:extLst>
            </p:cNvPr>
            <p:cNvSpPr txBox="1">
              <a:spLocks/>
            </p:cNvSpPr>
            <p:nvPr/>
          </p:nvSpPr>
          <p:spPr>
            <a:xfrm>
              <a:off x="4037435" y="4234558"/>
              <a:ext cx="4745736" cy="484316"/>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More than 1,000 stores in the U.S. and Canada, including pilot models across the country</a:t>
              </a:r>
            </a:p>
          </p:txBody>
        </p:sp>
        <p:sp>
          <p:nvSpPr>
            <p:cNvPr id="25" name="Title 2">
              <a:extLst>
                <a:ext uri="{FF2B5EF4-FFF2-40B4-BE49-F238E27FC236}">
                  <a16:creationId xmlns:a16="http://schemas.microsoft.com/office/drawing/2014/main" id="{719E64A2-E24C-4D4A-8646-5A3B8418DA4B}"/>
                </a:ext>
              </a:extLst>
            </p:cNvPr>
            <p:cNvSpPr txBox="1">
              <a:spLocks/>
            </p:cNvSpPr>
            <p:nvPr/>
          </p:nvSpPr>
          <p:spPr>
            <a:xfrm>
              <a:off x="9420767" y="4211581"/>
              <a:ext cx="2423160" cy="516934"/>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Approximately 100,000</a:t>
              </a:r>
              <a:br>
                <a:rPr lang="en-US" sz="1800" b="0">
                  <a:solidFill>
                    <a:schemeClr val="tx1"/>
                  </a:solidFill>
                  <a:latin typeface="Human BBY Office" pitchFamily="2" charset="77"/>
                </a:rPr>
              </a:br>
              <a:r>
                <a:rPr lang="en-US" sz="1800" b="0">
                  <a:solidFill>
                    <a:schemeClr val="tx1"/>
                  </a:solidFill>
                  <a:latin typeface="Human BBY Office" pitchFamily="2" charset="77"/>
                </a:rPr>
                <a:t>total employees</a:t>
              </a:r>
            </a:p>
          </p:txBody>
        </p:sp>
        <p:sp>
          <p:nvSpPr>
            <p:cNvPr id="26" name="Title 2">
              <a:extLst>
                <a:ext uri="{FF2B5EF4-FFF2-40B4-BE49-F238E27FC236}">
                  <a16:creationId xmlns:a16="http://schemas.microsoft.com/office/drawing/2014/main" id="{B7958EEE-38DF-F34E-A58E-84DD15BC9357}"/>
                </a:ext>
              </a:extLst>
            </p:cNvPr>
            <p:cNvSpPr txBox="1">
              <a:spLocks/>
            </p:cNvSpPr>
            <p:nvPr/>
          </p:nvSpPr>
          <p:spPr>
            <a:xfrm>
              <a:off x="9420767" y="5247569"/>
              <a:ext cx="2423160" cy="780842"/>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latin typeface="Human BBY Office" pitchFamily="2" charset="77"/>
                </a:rPr>
                <a:t>BestBuy.com is one of the top retail websites in the United States</a:t>
              </a:r>
            </a:p>
          </p:txBody>
        </p:sp>
        <p:sp>
          <p:nvSpPr>
            <p:cNvPr id="34" name="Title 2">
              <a:extLst>
                <a:ext uri="{FF2B5EF4-FFF2-40B4-BE49-F238E27FC236}">
                  <a16:creationId xmlns:a16="http://schemas.microsoft.com/office/drawing/2014/main" id="{2F453D9E-DF0C-8049-94D5-B96480849942}"/>
                </a:ext>
              </a:extLst>
            </p:cNvPr>
            <p:cNvSpPr txBox="1">
              <a:spLocks/>
            </p:cNvSpPr>
            <p:nvPr/>
          </p:nvSpPr>
          <p:spPr>
            <a:xfrm>
              <a:off x="369576" y="5247569"/>
              <a:ext cx="3063240" cy="780817"/>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rPr>
                <a:t>Enterprise comp sales increased 10.4% in FY22 on top of growth of 9.7% in FY21</a:t>
              </a:r>
            </a:p>
          </p:txBody>
        </p:sp>
        <p:sp>
          <p:nvSpPr>
            <p:cNvPr id="35" name="Title 2">
              <a:extLst>
                <a:ext uri="{FF2B5EF4-FFF2-40B4-BE49-F238E27FC236}">
                  <a16:creationId xmlns:a16="http://schemas.microsoft.com/office/drawing/2014/main" id="{03DACC6F-A65E-9047-9038-9453881270EE}"/>
                </a:ext>
              </a:extLst>
            </p:cNvPr>
            <p:cNvSpPr txBox="1">
              <a:spLocks/>
            </p:cNvSpPr>
            <p:nvPr/>
          </p:nvSpPr>
          <p:spPr>
            <a:xfrm>
              <a:off x="4053886" y="5247569"/>
              <a:ext cx="4745811" cy="780835"/>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lnSpc>
                  <a:spcPts val="2300"/>
                </a:lnSpc>
              </a:pPr>
              <a:r>
                <a:rPr lang="en-US" sz="1800" b="0">
                  <a:solidFill>
                    <a:schemeClr val="tx1"/>
                  </a:solidFill>
                </a:rPr>
                <a:t>Since launching in October 2021, </a:t>
              </a:r>
            </a:p>
            <a:p>
              <a:pPr algn="ctr">
                <a:lnSpc>
                  <a:spcPts val="2300"/>
                </a:lnSpc>
              </a:pPr>
              <a:r>
                <a:rPr lang="en-US" sz="1800" b="0">
                  <a:solidFill>
                    <a:schemeClr val="tx1"/>
                  </a:solidFill>
                </a:rPr>
                <a:t>Best Buy Totaltech membership </a:t>
              </a:r>
            </a:p>
            <a:p>
              <a:pPr algn="ctr">
                <a:lnSpc>
                  <a:spcPts val="2300"/>
                </a:lnSpc>
              </a:pPr>
              <a:r>
                <a:rPr lang="en-US" sz="1800" b="0">
                  <a:solidFill>
                    <a:schemeClr val="tx1"/>
                  </a:solidFill>
                </a:rPr>
                <a:t>program has grown to about 5 million</a:t>
              </a:r>
              <a:endParaRPr lang="en-US" sz="1800" b="0">
                <a:solidFill>
                  <a:schemeClr val="tx1"/>
                </a:solidFill>
                <a:latin typeface="Human BBY 55 Regular" pitchFamily="2" charset="0"/>
              </a:endParaRPr>
            </a:p>
          </p:txBody>
        </p:sp>
        <p:cxnSp>
          <p:nvCxnSpPr>
            <p:cNvPr id="38" name="Straight Connector 37">
              <a:extLst>
                <a:ext uri="{FF2B5EF4-FFF2-40B4-BE49-F238E27FC236}">
                  <a16:creationId xmlns:a16="http://schemas.microsoft.com/office/drawing/2014/main" id="{76689CA4-1CCF-F84D-8851-EA28AC208802}"/>
                </a:ext>
              </a:extLst>
            </p:cNvPr>
            <p:cNvCxnSpPr>
              <a:cxnSpLocks/>
            </p:cNvCxnSpPr>
            <p:nvPr/>
          </p:nvCxnSpPr>
          <p:spPr>
            <a:xfrm>
              <a:off x="464738" y="4983221"/>
              <a:ext cx="11277635" cy="0"/>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D3812AF7-D678-4C4E-BC3B-69025970FAAD}"/>
                </a:ext>
              </a:extLst>
            </p:cNvPr>
            <p:cNvCxnSpPr>
              <a:cxnSpLocks/>
            </p:cNvCxnSpPr>
            <p:nvPr/>
          </p:nvCxnSpPr>
          <p:spPr>
            <a:xfrm>
              <a:off x="3743351" y="2016923"/>
              <a:ext cx="0" cy="2701951"/>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E9AD0E81-0B82-8046-9C67-8501A5B3E2FD}"/>
                </a:ext>
              </a:extLst>
            </p:cNvPr>
            <p:cNvCxnSpPr>
              <a:cxnSpLocks/>
            </p:cNvCxnSpPr>
            <p:nvPr/>
          </p:nvCxnSpPr>
          <p:spPr>
            <a:xfrm>
              <a:off x="9110232" y="2016923"/>
              <a:ext cx="0" cy="2701951"/>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929E46CA-B957-B34B-915A-14D901C8C024}"/>
                </a:ext>
              </a:extLst>
            </p:cNvPr>
            <p:cNvCxnSpPr>
              <a:cxnSpLocks/>
            </p:cNvCxnSpPr>
            <p:nvPr/>
          </p:nvCxnSpPr>
          <p:spPr>
            <a:xfrm>
              <a:off x="9110232" y="5247569"/>
              <a:ext cx="0" cy="768167"/>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862C0EE1-4E97-0E4D-9693-40E09C6B205D}"/>
                </a:ext>
              </a:extLst>
            </p:cNvPr>
            <p:cNvCxnSpPr>
              <a:cxnSpLocks/>
            </p:cNvCxnSpPr>
            <p:nvPr/>
          </p:nvCxnSpPr>
          <p:spPr>
            <a:xfrm>
              <a:off x="3743351" y="5247569"/>
              <a:ext cx="0" cy="768167"/>
            </a:xfrm>
            <a:prstGeom prst="line">
              <a:avLst/>
            </a:prstGeom>
            <a:ln w="63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48BB248A-E106-CB48-8C53-CBF35315C78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69575" y="2024357"/>
              <a:ext cx="3060702" cy="1940932"/>
            </a:xfrm>
            <a:prstGeom prst="rect">
              <a:avLst/>
            </a:prstGeom>
          </p:spPr>
        </p:pic>
        <p:pic>
          <p:nvPicPr>
            <p:cNvPr id="17" name="Picture 16">
              <a:extLst>
                <a:ext uri="{FF2B5EF4-FFF2-40B4-BE49-F238E27FC236}">
                  <a16:creationId xmlns:a16="http://schemas.microsoft.com/office/drawing/2014/main" id="{2EC3A99B-0C1E-9344-A725-C1C1F2B6BBD7}"/>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9420767" y="2024357"/>
              <a:ext cx="2557207" cy="1940927"/>
            </a:xfrm>
            <a:prstGeom prst="rect">
              <a:avLst/>
            </a:prstGeom>
          </p:spPr>
        </p:pic>
        <p:pic>
          <p:nvPicPr>
            <p:cNvPr id="27" name="Picture 26" descr="A sign on a building&#10;&#10;Description automatically generated with low confidence">
              <a:extLst>
                <a:ext uri="{FF2B5EF4-FFF2-40B4-BE49-F238E27FC236}">
                  <a16:creationId xmlns:a16="http://schemas.microsoft.com/office/drawing/2014/main" id="{AEC044A0-2533-9D4E-B55D-305024595B2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6071" y="2016923"/>
              <a:ext cx="4737101" cy="1955800"/>
            </a:xfrm>
            <a:prstGeom prst="rect">
              <a:avLst/>
            </a:prstGeom>
          </p:spPr>
        </p:pic>
      </p:grpSp>
    </p:spTree>
    <p:extLst>
      <p:ext uri="{BB962C8B-B14F-4D97-AF65-F5344CB8AC3E}">
        <p14:creationId xmlns:p14="http://schemas.microsoft.com/office/powerpoint/2010/main" val="100425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FB63791-A4A9-E04B-8287-0C99C262A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2655"/>
            <a:ext cx="12192000" cy="1169618"/>
          </a:xfrm>
          <a:prstGeom prst="rect">
            <a:avLst/>
          </a:prstGeom>
        </p:spPr>
      </p:pic>
      <p:sp>
        <p:nvSpPr>
          <p:cNvPr id="3" name="Title 2">
            <a:extLst>
              <a:ext uri="{FF2B5EF4-FFF2-40B4-BE49-F238E27FC236}">
                <a16:creationId xmlns:a16="http://schemas.microsoft.com/office/drawing/2014/main" id="{64BED4CB-28E6-5B47-80F3-C7EC8ADA8CC8}"/>
              </a:ext>
            </a:extLst>
          </p:cNvPr>
          <p:cNvSpPr>
            <a:spLocks noGrp="1"/>
          </p:cNvSpPr>
          <p:nvPr>
            <p:ph type="title"/>
          </p:nvPr>
        </p:nvSpPr>
        <p:spPr>
          <a:xfrm>
            <a:off x="1711995" y="474818"/>
            <a:ext cx="4035662" cy="345265"/>
          </a:xfrm>
        </p:spPr>
        <p:txBody>
          <a:bodyPr/>
          <a:lstStyle/>
          <a:p>
            <a:r>
              <a:rPr lang="en-US" sz="4200">
                <a:solidFill>
                  <a:schemeClr val="bg1"/>
                </a:solidFill>
              </a:rPr>
              <a:t>About Best Buy</a:t>
            </a:r>
          </a:p>
        </p:txBody>
      </p:sp>
      <p:sp>
        <p:nvSpPr>
          <p:cNvPr id="8" name="Title 2">
            <a:extLst>
              <a:ext uri="{FF2B5EF4-FFF2-40B4-BE49-F238E27FC236}">
                <a16:creationId xmlns:a16="http://schemas.microsoft.com/office/drawing/2014/main" id="{98F2DB21-3B34-3F47-A62D-30735F39BA21}"/>
              </a:ext>
            </a:extLst>
          </p:cNvPr>
          <p:cNvSpPr txBox="1">
            <a:spLocks/>
          </p:cNvSpPr>
          <p:nvPr/>
        </p:nvSpPr>
        <p:spPr>
          <a:xfrm>
            <a:off x="5663682" y="548420"/>
            <a:ext cx="4816323" cy="308986"/>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r>
              <a:rPr lang="en-US" sz="2400" b="0">
                <a:solidFill>
                  <a:schemeClr val="bg1"/>
                </a:solidFill>
                <a:latin typeface="Human BBY Office 45 Light" pitchFamily="2" charset="77"/>
              </a:rPr>
              <a:t>Enriching lives through technology.</a:t>
            </a:r>
          </a:p>
        </p:txBody>
      </p:sp>
      <p:cxnSp>
        <p:nvCxnSpPr>
          <p:cNvPr id="11" name="Straight Connector 10">
            <a:extLst>
              <a:ext uri="{FF2B5EF4-FFF2-40B4-BE49-F238E27FC236}">
                <a16:creationId xmlns:a16="http://schemas.microsoft.com/office/drawing/2014/main" id="{1D714E25-DFAD-4845-9F59-E5DB32AF6816}"/>
              </a:ext>
            </a:extLst>
          </p:cNvPr>
          <p:cNvCxnSpPr>
            <a:cxnSpLocks/>
          </p:cNvCxnSpPr>
          <p:nvPr/>
        </p:nvCxnSpPr>
        <p:spPr>
          <a:xfrm>
            <a:off x="1465784" y="389826"/>
            <a:ext cx="0" cy="42976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6" name="Picture 15" descr="Icon&#10;&#10;Description automatically generated with medium confidence">
            <a:extLst>
              <a:ext uri="{FF2B5EF4-FFF2-40B4-BE49-F238E27FC236}">
                <a16:creationId xmlns:a16="http://schemas.microsoft.com/office/drawing/2014/main" id="{1D4201F9-A930-B047-82BF-289C2AC9EF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738" y="389705"/>
            <a:ext cx="736746" cy="429768"/>
          </a:xfrm>
          <a:prstGeom prst="rect">
            <a:avLst/>
          </a:prstGeom>
        </p:spPr>
      </p:pic>
      <p:grpSp>
        <p:nvGrpSpPr>
          <p:cNvPr id="2" name="Group 1">
            <a:extLst>
              <a:ext uri="{FF2B5EF4-FFF2-40B4-BE49-F238E27FC236}">
                <a16:creationId xmlns:a16="http://schemas.microsoft.com/office/drawing/2014/main" id="{DBF7F06F-588B-55A3-2BD6-7AB87B00802A}"/>
              </a:ext>
            </a:extLst>
          </p:cNvPr>
          <p:cNvGrpSpPr/>
          <p:nvPr/>
        </p:nvGrpSpPr>
        <p:grpSpPr>
          <a:xfrm>
            <a:off x="351931" y="1614622"/>
            <a:ext cx="11488137" cy="4694958"/>
            <a:chOff x="355790" y="1418486"/>
            <a:chExt cx="11488137" cy="4694958"/>
          </a:xfrm>
        </p:grpSpPr>
        <p:grpSp>
          <p:nvGrpSpPr>
            <p:cNvPr id="28" name="Group 27">
              <a:extLst>
                <a:ext uri="{FF2B5EF4-FFF2-40B4-BE49-F238E27FC236}">
                  <a16:creationId xmlns:a16="http://schemas.microsoft.com/office/drawing/2014/main" id="{1760DCB8-7550-7540-A9B0-78A04D8BFE0E}"/>
                </a:ext>
              </a:extLst>
            </p:cNvPr>
            <p:cNvGrpSpPr/>
            <p:nvPr/>
          </p:nvGrpSpPr>
          <p:grpSpPr>
            <a:xfrm>
              <a:off x="355790" y="1418486"/>
              <a:ext cx="11488137" cy="211076"/>
              <a:chOff x="355790" y="1605023"/>
              <a:chExt cx="11488137" cy="140638"/>
            </a:xfrm>
          </p:grpSpPr>
          <p:sp>
            <p:nvSpPr>
              <p:cNvPr id="19" name="Title 2">
                <a:extLst>
                  <a:ext uri="{FF2B5EF4-FFF2-40B4-BE49-F238E27FC236}">
                    <a16:creationId xmlns:a16="http://schemas.microsoft.com/office/drawing/2014/main" id="{BDACBE70-270F-094E-BD24-7277D9C25753}"/>
                  </a:ext>
                </a:extLst>
              </p:cNvPr>
              <p:cNvSpPr txBox="1">
                <a:spLocks/>
              </p:cNvSpPr>
              <p:nvPr/>
            </p:nvSpPr>
            <p:spPr>
              <a:xfrm>
                <a:off x="4380766" y="1605023"/>
                <a:ext cx="3430469" cy="140638"/>
              </a:xfrm>
              <a:prstGeom prst="rect">
                <a:avLst/>
              </a:prstGeom>
              <a:noFill/>
            </p:spPr>
            <p:txBody>
              <a:bodyPr vert="horz" lIns="0" tIns="0" rIns="0" bIns="0" rtlCol="0" anchor="ctr" anchorCtr="0">
                <a:noAutofit/>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pPr algn="ctr"/>
                <a:r>
                  <a:rPr lang="en-US" sz="2700">
                    <a:solidFill>
                      <a:srgbClr val="0046BE"/>
                    </a:solidFill>
                    <a:latin typeface="Human BBY 75 Bold" pitchFamily="2" charset="0"/>
                  </a:rPr>
                  <a:t>Awards &amp; Recognition</a:t>
                </a:r>
              </a:p>
            </p:txBody>
          </p:sp>
          <p:cxnSp>
            <p:nvCxnSpPr>
              <p:cNvPr id="21" name="Straight Connector 20">
                <a:extLst>
                  <a:ext uri="{FF2B5EF4-FFF2-40B4-BE49-F238E27FC236}">
                    <a16:creationId xmlns:a16="http://schemas.microsoft.com/office/drawing/2014/main" id="{B421CF13-0AD3-8F4F-83E7-5DAA09F453B4}"/>
                  </a:ext>
                </a:extLst>
              </p:cNvPr>
              <p:cNvCxnSpPr>
                <a:cxnSpLocks/>
              </p:cNvCxnSpPr>
              <p:nvPr/>
            </p:nvCxnSpPr>
            <p:spPr>
              <a:xfrm>
                <a:off x="355790" y="1644828"/>
                <a:ext cx="3936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4DA1B2-3D43-5F47-B3CC-ADC5CF578B6D}"/>
                  </a:ext>
                </a:extLst>
              </p:cNvPr>
              <p:cNvCxnSpPr>
                <a:cxnSpLocks/>
              </p:cNvCxnSpPr>
              <p:nvPr/>
            </p:nvCxnSpPr>
            <p:spPr>
              <a:xfrm>
                <a:off x="7886996" y="1644828"/>
                <a:ext cx="395693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7A1250FC-1688-4242-93F2-F2C2B492CE50}"/>
                </a:ext>
              </a:extLst>
            </p:cNvPr>
            <p:cNvSpPr txBox="1"/>
            <p:nvPr/>
          </p:nvSpPr>
          <p:spPr>
            <a:xfrm>
              <a:off x="355790" y="2035405"/>
              <a:ext cx="4203853" cy="4078039"/>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b="1" i="0">
                  <a:solidFill>
                    <a:srgbClr val="000000"/>
                  </a:solidFill>
                  <a:effectLst/>
                  <a:latin typeface="+mj-lt"/>
                </a:rPr>
                <a:t>100 Most Sustainable Companies </a:t>
              </a:r>
              <a:r>
                <a:rPr lang="en-US" i="0">
                  <a:solidFill>
                    <a:srgbClr val="000000"/>
                  </a:solidFill>
                  <a:effectLst/>
                  <a:latin typeface="+mj-lt"/>
                </a:rPr>
                <a:t>(</a:t>
              </a:r>
              <a:r>
                <a:rPr lang="en-US" i="1">
                  <a:solidFill>
                    <a:srgbClr val="000000"/>
                  </a:solidFill>
                  <a:effectLst/>
                  <a:latin typeface="+mj-lt"/>
                </a:rPr>
                <a:t>Barron’s </a:t>
              </a:r>
              <a:r>
                <a:rPr lang="en-US" i="0">
                  <a:solidFill>
                    <a:srgbClr val="000000"/>
                  </a:solidFill>
                  <a:effectLst/>
                  <a:latin typeface="+mj-lt"/>
                </a:rPr>
                <a:t>– Top 5 for 4 straight years)</a:t>
              </a:r>
            </a:p>
            <a:p>
              <a:pPr marL="285750" indent="-285750">
                <a:spcAft>
                  <a:spcPts val="600"/>
                </a:spcAft>
                <a:buFont typeface="Arial" panose="020B0604020202020204" pitchFamily="34" charset="0"/>
                <a:buChar char="•"/>
              </a:pPr>
              <a:r>
                <a:rPr lang="en-US" b="1" i="0">
                  <a:solidFill>
                    <a:srgbClr val="000000"/>
                  </a:solidFill>
                  <a:effectLst/>
                  <a:latin typeface="+mj-lt"/>
                </a:rPr>
                <a:t>100 Best Workplaces for Innovators </a:t>
              </a:r>
              <a:r>
                <a:rPr lang="en-US" i="0">
                  <a:solidFill>
                    <a:srgbClr val="000000"/>
                  </a:solidFill>
                  <a:effectLst/>
                  <a:latin typeface="+mj-lt"/>
                </a:rPr>
                <a:t>(</a:t>
              </a:r>
              <a:r>
                <a:rPr lang="en-US" i="1">
                  <a:solidFill>
                    <a:srgbClr val="000000"/>
                  </a:solidFill>
                  <a:effectLst/>
                  <a:latin typeface="+mj-lt"/>
                </a:rPr>
                <a:t>Fast Company)</a:t>
              </a:r>
              <a:endParaRPr lang="en-US" i="0">
                <a:solidFill>
                  <a:srgbClr val="000000"/>
                </a:solidFill>
                <a:effectLst/>
                <a:latin typeface="+mj-lt"/>
              </a:endParaRPr>
            </a:p>
            <a:p>
              <a:pPr marL="285750" indent="-285750">
                <a:spcAft>
                  <a:spcPts val="600"/>
                </a:spcAft>
                <a:buFont typeface="Arial" panose="020B0604020202020204" pitchFamily="34" charset="0"/>
                <a:buChar char="•"/>
              </a:pPr>
              <a:r>
                <a:rPr lang="en-US" b="1">
                  <a:solidFill>
                    <a:srgbClr val="000000"/>
                  </a:solidFill>
                  <a:latin typeface="+mj-lt"/>
                </a:rPr>
                <a:t>A</a:t>
              </a:r>
              <a:r>
                <a:rPr lang="en-US" b="1" i="0">
                  <a:solidFill>
                    <a:srgbClr val="000000"/>
                  </a:solidFill>
                  <a:effectLst/>
                  <a:latin typeface="+mj-lt"/>
                </a:rPr>
                <a:t>merica’s Best Employers for Women </a:t>
              </a:r>
              <a:r>
                <a:rPr lang="en-US" i="0">
                  <a:solidFill>
                    <a:srgbClr val="000000"/>
                  </a:solidFill>
                  <a:effectLst/>
                  <a:latin typeface="+mj-lt"/>
                </a:rPr>
                <a:t>(</a:t>
              </a:r>
              <a:r>
                <a:rPr lang="en-US" i="1">
                  <a:solidFill>
                    <a:srgbClr val="000000"/>
                  </a:solidFill>
                  <a:effectLst/>
                  <a:latin typeface="+mj-lt"/>
                </a:rPr>
                <a:t>Forbes)</a:t>
              </a:r>
              <a:endParaRPr lang="en-US" i="0">
                <a:solidFill>
                  <a:srgbClr val="000000"/>
                </a:solidFill>
                <a:effectLst/>
                <a:latin typeface="+mj-lt"/>
              </a:endParaRPr>
            </a:p>
            <a:p>
              <a:pPr marL="285750" indent="-285750">
                <a:spcAft>
                  <a:spcPts val="600"/>
                </a:spcAft>
                <a:buFont typeface="Arial" panose="020B0604020202020204" pitchFamily="34" charset="0"/>
                <a:buChar char="•"/>
              </a:pPr>
              <a:r>
                <a:rPr lang="en-US" b="1" i="0">
                  <a:solidFill>
                    <a:srgbClr val="000000"/>
                  </a:solidFill>
                  <a:effectLst/>
                  <a:latin typeface="+mj-lt"/>
                </a:rPr>
                <a:t>America’s Best Employers for Diversity </a:t>
              </a:r>
              <a:r>
                <a:rPr lang="en-US" i="0">
                  <a:solidFill>
                    <a:srgbClr val="000000"/>
                  </a:solidFill>
                  <a:effectLst/>
                  <a:latin typeface="+mj-lt"/>
                </a:rPr>
                <a:t>(</a:t>
              </a:r>
              <a:r>
                <a:rPr lang="en-US" i="1">
                  <a:solidFill>
                    <a:srgbClr val="000000"/>
                  </a:solidFill>
                  <a:effectLst/>
                  <a:latin typeface="+mj-lt"/>
                </a:rPr>
                <a:t>Forbes)</a:t>
              </a:r>
              <a:endParaRPr lang="en-US" i="0">
                <a:solidFill>
                  <a:srgbClr val="000000"/>
                </a:solidFill>
                <a:effectLst/>
                <a:latin typeface="+mj-lt"/>
              </a:endParaRPr>
            </a:p>
            <a:p>
              <a:pPr marL="285750" indent="-285750">
                <a:spcAft>
                  <a:spcPts val="600"/>
                </a:spcAft>
                <a:buFont typeface="Arial" panose="020B0604020202020204" pitchFamily="34" charset="0"/>
                <a:buChar char="•"/>
              </a:pPr>
              <a:r>
                <a:rPr lang="en-US" b="1">
                  <a:latin typeface="+mj-lt"/>
                </a:rPr>
                <a:t>Best Places to Work for LGBTQ+ Equality </a:t>
              </a:r>
              <a:r>
                <a:rPr lang="en-US">
                  <a:latin typeface="+mj-lt"/>
                </a:rPr>
                <a:t>(Human Rights Campaign) </a:t>
              </a:r>
            </a:p>
            <a:p>
              <a:pPr marL="285750" indent="-285750">
                <a:spcAft>
                  <a:spcPts val="600"/>
                </a:spcAft>
                <a:buFont typeface="Arial" panose="020B0604020202020204" pitchFamily="34" charset="0"/>
                <a:buChar char="•"/>
              </a:pPr>
              <a:r>
                <a:rPr lang="en-US" b="1" i="0">
                  <a:solidFill>
                    <a:srgbClr val="000000"/>
                  </a:solidFill>
                  <a:effectLst/>
                  <a:latin typeface="+mj-lt"/>
                </a:rPr>
                <a:t>World’s Most Admired Companies</a:t>
              </a:r>
              <a:r>
                <a:rPr lang="en-US" i="0">
                  <a:solidFill>
                    <a:srgbClr val="000000"/>
                  </a:solidFill>
                  <a:effectLst/>
                  <a:latin typeface="+mj-lt"/>
                </a:rPr>
                <a:t> (</a:t>
              </a:r>
              <a:r>
                <a:rPr lang="en-US" i="1">
                  <a:solidFill>
                    <a:srgbClr val="000000"/>
                  </a:solidFill>
                  <a:effectLst/>
                  <a:latin typeface="+mj-lt"/>
                </a:rPr>
                <a:t>Fortune)</a:t>
              </a:r>
              <a:endParaRPr lang="en-US" i="0">
                <a:solidFill>
                  <a:srgbClr val="000000"/>
                </a:solidFill>
                <a:effectLst/>
                <a:latin typeface="+mj-lt"/>
              </a:endParaRPr>
            </a:p>
          </p:txBody>
        </p:sp>
        <p:pic>
          <p:nvPicPr>
            <p:cNvPr id="6" name="Picture 5">
              <a:extLst>
                <a:ext uri="{FF2B5EF4-FFF2-40B4-BE49-F238E27FC236}">
                  <a16:creationId xmlns:a16="http://schemas.microsoft.com/office/drawing/2014/main" id="{F7B291EB-D533-4C8B-8007-1F554BE2648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5251602" y="2074027"/>
              <a:ext cx="6168078" cy="3953023"/>
            </a:xfrm>
            <a:prstGeom prst="rect">
              <a:avLst/>
            </a:prstGeom>
          </p:spPr>
        </p:pic>
      </p:grpSp>
    </p:spTree>
    <p:extLst>
      <p:ext uri="{BB962C8B-B14F-4D97-AF65-F5344CB8AC3E}">
        <p14:creationId xmlns:p14="http://schemas.microsoft.com/office/powerpoint/2010/main" val="21355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7B0CB690-F10F-4B72-827F-94A2E2D6F20E}"/>
              </a:ext>
            </a:extLst>
          </p:cNvPr>
          <p:cNvSpPr/>
          <p:nvPr/>
        </p:nvSpPr>
        <p:spPr>
          <a:xfrm>
            <a:off x="1295946" y="4796403"/>
            <a:ext cx="3622212" cy="1589392"/>
          </a:xfrm>
          <a:prstGeom prst="roundRect">
            <a:avLst/>
          </a:prstGeom>
          <a:solidFill>
            <a:schemeClr val="accent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871AA7-5C56-4A17-8C0D-3F1787E0E33F}"/>
              </a:ext>
            </a:extLst>
          </p:cNvPr>
          <p:cNvSpPr txBox="1"/>
          <p:nvPr/>
        </p:nvSpPr>
        <p:spPr>
          <a:xfrm>
            <a:off x="1217895" y="5052490"/>
            <a:ext cx="3778314" cy="1077218"/>
          </a:xfrm>
          <a:prstGeom prst="rect">
            <a:avLst/>
          </a:prstGeom>
          <a:noFill/>
        </p:spPr>
        <p:txBody>
          <a:bodyPr wrap="square">
            <a:spAutoFit/>
          </a:bodyPr>
          <a:lstStyle/>
          <a:p>
            <a:pPr algn="ctr">
              <a:spcAft>
                <a:spcPts val="600"/>
              </a:spcAft>
            </a:pPr>
            <a:r>
              <a:rPr lang="en-US" b="1"/>
              <a:t>Strategic Decision Support</a:t>
            </a:r>
          </a:p>
          <a:p>
            <a:pPr algn="ctr">
              <a:spcAft>
                <a:spcPts val="600"/>
              </a:spcAft>
            </a:pPr>
            <a:r>
              <a:rPr lang="en-US" b="1"/>
              <a:t>Analytics Innovation </a:t>
            </a:r>
          </a:p>
          <a:p>
            <a:pPr algn="ctr">
              <a:spcAft>
                <a:spcPts val="600"/>
              </a:spcAft>
            </a:pPr>
            <a:r>
              <a:rPr lang="en-US" b="1"/>
              <a:t>Data analysis &amp; data discovery</a:t>
            </a:r>
          </a:p>
        </p:txBody>
      </p:sp>
      <p:sp>
        <p:nvSpPr>
          <p:cNvPr id="33" name="Rectangle: Rounded Corners 32">
            <a:extLst>
              <a:ext uri="{FF2B5EF4-FFF2-40B4-BE49-F238E27FC236}">
                <a16:creationId xmlns:a16="http://schemas.microsoft.com/office/drawing/2014/main" id="{32B8E105-4EB3-4C05-8CF8-7F904BA484E9}"/>
              </a:ext>
            </a:extLst>
          </p:cNvPr>
          <p:cNvSpPr/>
          <p:nvPr/>
        </p:nvSpPr>
        <p:spPr>
          <a:xfrm>
            <a:off x="7217192" y="4796403"/>
            <a:ext cx="3418896" cy="1589392"/>
          </a:xfrm>
          <a:prstGeom prst="roundRect">
            <a:avLst/>
          </a:prstGeom>
          <a:solidFill>
            <a:schemeClr val="accent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A2742AB-4C4A-4BA9-9B57-796A782C9683}"/>
              </a:ext>
            </a:extLst>
          </p:cNvPr>
          <p:cNvSpPr txBox="1"/>
          <p:nvPr/>
        </p:nvSpPr>
        <p:spPr>
          <a:xfrm>
            <a:off x="7615650" y="5158288"/>
            <a:ext cx="2621980" cy="865622"/>
          </a:xfrm>
          <a:prstGeom prst="rect">
            <a:avLst/>
          </a:prstGeom>
          <a:noFill/>
        </p:spPr>
        <p:txBody>
          <a:bodyPr wrap="square">
            <a:spAutoFit/>
          </a:bodyPr>
          <a:lstStyle/>
          <a:p>
            <a:pPr marL="0" lvl="1" algn="ctr">
              <a:lnSpc>
                <a:spcPct val="150000"/>
              </a:lnSpc>
            </a:pPr>
            <a:r>
              <a:rPr lang="en-US" b="1"/>
              <a:t>Analytics Discovery</a:t>
            </a:r>
          </a:p>
          <a:p>
            <a:pPr marL="0" lvl="1" algn="ctr">
              <a:lnSpc>
                <a:spcPct val="150000"/>
              </a:lnSpc>
            </a:pPr>
            <a:r>
              <a:rPr lang="en-US" b="1"/>
              <a:t>Analytics Applications</a:t>
            </a:r>
          </a:p>
        </p:txBody>
      </p:sp>
      <p:sp>
        <p:nvSpPr>
          <p:cNvPr id="2" name="Title 1">
            <a:extLst>
              <a:ext uri="{FF2B5EF4-FFF2-40B4-BE49-F238E27FC236}">
                <a16:creationId xmlns:a16="http://schemas.microsoft.com/office/drawing/2014/main" id="{45F45E57-9711-43DC-9913-CEAD0215598C}"/>
              </a:ext>
            </a:extLst>
          </p:cNvPr>
          <p:cNvSpPr>
            <a:spLocks noGrp="1"/>
          </p:cNvSpPr>
          <p:nvPr>
            <p:ph type="title"/>
          </p:nvPr>
        </p:nvSpPr>
        <p:spPr/>
        <p:txBody>
          <a:bodyPr/>
          <a:lstStyle/>
          <a:p>
            <a:r>
              <a:rPr lang="en-US"/>
              <a:t>Data &amp; Analytics Overview</a:t>
            </a:r>
          </a:p>
        </p:txBody>
      </p:sp>
      <p:sp>
        <p:nvSpPr>
          <p:cNvPr id="3" name="Slide Number Placeholder 2">
            <a:extLst>
              <a:ext uri="{FF2B5EF4-FFF2-40B4-BE49-F238E27FC236}">
                <a16:creationId xmlns:a16="http://schemas.microsoft.com/office/drawing/2014/main" id="{58A3BD42-5E7C-43BD-B302-98939FD41490}"/>
              </a:ext>
            </a:extLst>
          </p:cNvPr>
          <p:cNvSpPr>
            <a:spLocks noGrp="1"/>
          </p:cNvSpPr>
          <p:nvPr>
            <p:ph type="sldNum" sz="quarter" idx="11"/>
          </p:nvPr>
        </p:nvSpPr>
        <p:spPr>
          <a:xfrm>
            <a:off x="11796226" y="6647867"/>
            <a:ext cx="211097" cy="15076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C09DA5-8C43-4702-8900-F4900F7A89AE}" type="slidenum">
              <a:rPr kumimoji="0" lang="en-US" sz="700" b="0" i="0" u="none" strike="noStrike" kern="1200" cap="all" spc="0" normalizeH="0" baseline="0" noProof="0" smtClean="0">
                <a:ln>
                  <a:noFill/>
                </a:ln>
                <a:solidFill>
                  <a:srgbClr val="000000">
                    <a:lumMod val="75000"/>
                    <a:lumOff val="25000"/>
                  </a:srgbClr>
                </a:solidFill>
                <a:effectLst/>
                <a:uLnTx/>
                <a:uFillTx/>
                <a:latin typeface="Human BBY Offic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700" b="0" i="0" u="none" strike="noStrike" kern="1200" cap="all" spc="0" normalizeH="0" baseline="0" noProof="0">
              <a:ln>
                <a:noFill/>
              </a:ln>
              <a:solidFill>
                <a:srgbClr val="000000">
                  <a:lumMod val="75000"/>
                  <a:lumOff val="25000"/>
                </a:srgbClr>
              </a:solidFill>
              <a:effectLst/>
              <a:uLnTx/>
              <a:uFillTx/>
              <a:latin typeface="Human BBY Office"/>
              <a:ea typeface="+mn-ea"/>
              <a:cs typeface="+mn-cs"/>
            </a:endParaRPr>
          </a:p>
        </p:txBody>
      </p:sp>
      <p:sp>
        <p:nvSpPr>
          <p:cNvPr id="5" name="Oval 4">
            <a:extLst>
              <a:ext uri="{FF2B5EF4-FFF2-40B4-BE49-F238E27FC236}">
                <a16:creationId xmlns:a16="http://schemas.microsoft.com/office/drawing/2014/main" id="{6E839081-B351-4F69-A09E-F686ADF20054}"/>
              </a:ext>
            </a:extLst>
          </p:cNvPr>
          <p:cNvSpPr/>
          <p:nvPr/>
        </p:nvSpPr>
        <p:spPr>
          <a:xfrm>
            <a:off x="1575966" y="1977567"/>
            <a:ext cx="3062177" cy="3062177"/>
          </a:xfrm>
          <a:prstGeom prst="ellipse">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2B82E9B-7430-4D8C-B438-B3B06922584D}"/>
              </a:ext>
            </a:extLst>
          </p:cNvPr>
          <p:cNvSpPr/>
          <p:nvPr/>
        </p:nvSpPr>
        <p:spPr>
          <a:xfrm>
            <a:off x="7395555" y="2064522"/>
            <a:ext cx="3062177" cy="3062177"/>
          </a:xfrm>
          <a:prstGeom prst="ellipse">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6E7F86-F566-4372-91B7-C40E85697385}"/>
              </a:ext>
            </a:extLst>
          </p:cNvPr>
          <p:cNvSpPr txBox="1"/>
          <p:nvPr/>
        </p:nvSpPr>
        <p:spPr>
          <a:xfrm>
            <a:off x="1661558" y="1112898"/>
            <a:ext cx="2890988" cy="430887"/>
          </a:xfrm>
          <a:prstGeom prst="rect">
            <a:avLst/>
          </a:prstGeom>
          <a:noFill/>
        </p:spPr>
        <p:txBody>
          <a:bodyPr wrap="square">
            <a:spAutoFit/>
          </a:bodyPr>
          <a:lstStyle/>
          <a:p>
            <a:pPr algn="ctr"/>
            <a:r>
              <a:rPr lang="en-US" sz="2200" b="1"/>
              <a:t>Decision Science</a:t>
            </a:r>
            <a:endParaRPr lang="en-US" sz="2200"/>
          </a:p>
        </p:txBody>
      </p:sp>
      <p:sp>
        <p:nvSpPr>
          <p:cNvPr id="10" name="TextBox 9">
            <a:extLst>
              <a:ext uri="{FF2B5EF4-FFF2-40B4-BE49-F238E27FC236}">
                <a16:creationId xmlns:a16="http://schemas.microsoft.com/office/drawing/2014/main" id="{F818B946-6ADE-487B-87D3-D15CE6BE10FF}"/>
              </a:ext>
            </a:extLst>
          </p:cNvPr>
          <p:cNvSpPr txBox="1"/>
          <p:nvPr/>
        </p:nvSpPr>
        <p:spPr>
          <a:xfrm>
            <a:off x="6047093" y="1105438"/>
            <a:ext cx="5741175" cy="430887"/>
          </a:xfrm>
          <a:prstGeom prst="rect">
            <a:avLst/>
          </a:prstGeom>
          <a:noFill/>
        </p:spPr>
        <p:txBody>
          <a:bodyPr wrap="square">
            <a:spAutoFit/>
          </a:bodyPr>
          <a:lstStyle/>
          <a:p>
            <a:pPr algn="ctr"/>
            <a:r>
              <a:rPr lang="en-US" sz="2200" b="1"/>
              <a:t>Data Science &amp;  Applied Machine Learning</a:t>
            </a:r>
            <a:endParaRPr lang="en-US" sz="2200"/>
          </a:p>
        </p:txBody>
      </p:sp>
      <p:sp>
        <p:nvSpPr>
          <p:cNvPr id="12" name="TextBox 11">
            <a:extLst>
              <a:ext uri="{FF2B5EF4-FFF2-40B4-BE49-F238E27FC236}">
                <a16:creationId xmlns:a16="http://schemas.microsoft.com/office/drawing/2014/main" id="{D961DB9C-DF4F-4322-8E2A-FFA3310FA42F}"/>
              </a:ext>
            </a:extLst>
          </p:cNvPr>
          <p:cNvSpPr txBox="1"/>
          <p:nvPr/>
        </p:nvSpPr>
        <p:spPr>
          <a:xfrm>
            <a:off x="610234" y="1478880"/>
            <a:ext cx="5196964" cy="369332"/>
          </a:xfrm>
          <a:prstGeom prst="rect">
            <a:avLst/>
          </a:prstGeom>
          <a:noFill/>
        </p:spPr>
        <p:txBody>
          <a:bodyPr wrap="square">
            <a:spAutoFit/>
          </a:bodyPr>
          <a:lstStyle/>
          <a:p>
            <a:pPr marL="6350" indent="0" algn="ctr">
              <a:buNone/>
            </a:pPr>
            <a:r>
              <a:rPr lang="en-US" sz="1800" i="1"/>
              <a:t>Develops strong cross-functional partnerships</a:t>
            </a:r>
            <a:endParaRPr lang="en-US" sz="1800"/>
          </a:p>
        </p:txBody>
      </p:sp>
      <p:sp>
        <p:nvSpPr>
          <p:cNvPr id="14" name="TextBox 13">
            <a:extLst>
              <a:ext uri="{FF2B5EF4-FFF2-40B4-BE49-F238E27FC236}">
                <a16:creationId xmlns:a16="http://schemas.microsoft.com/office/drawing/2014/main" id="{38BD04BC-D215-4620-A504-09947A789685}"/>
              </a:ext>
            </a:extLst>
          </p:cNvPr>
          <p:cNvSpPr txBox="1"/>
          <p:nvPr/>
        </p:nvSpPr>
        <p:spPr>
          <a:xfrm>
            <a:off x="7111389" y="1478698"/>
            <a:ext cx="3612584" cy="369332"/>
          </a:xfrm>
          <a:prstGeom prst="rect">
            <a:avLst/>
          </a:prstGeom>
          <a:noFill/>
        </p:spPr>
        <p:txBody>
          <a:bodyPr wrap="square">
            <a:spAutoFit/>
          </a:bodyPr>
          <a:lstStyle/>
          <a:p>
            <a:pPr marL="6350" indent="0" algn="ctr">
              <a:buNone/>
            </a:pPr>
            <a:r>
              <a:rPr lang="en-US" sz="1800" i="1"/>
              <a:t>Emphasis on technical expertise</a:t>
            </a:r>
            <a:endParaRPr lang="en-US"/>
          </a:p>
        </p:txBody>
      </p:sp>
      <p:pic>
        <p:nvPicPr>
          <p:cNvPr id="20" name="Graphic 19" descr="Handshake with solid fill">
            <a:extLst>
              <a:ext uri="{FF2B5EF4-FFF2-40B4-BE49-F238E27FC236}">
                <a16:creationId xmlns:a16="http://schemas.microsoft.com/office/drawing/2014/main" id="{3B899B1A-F4B8-42B6-B748-FC6285DA005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01898" y="2303499"/>
            <a:ext cx="2410309" cy="2410309"/>
          </a:xfrm>
          <a:prstGeom prst="rect">
            <a:avLst/>
          </a:prstGeom>
        </p:spPr>
      </p:pic>
      <p:pic>
        <p:nvPicPr>
          <p:cNvPr id="30" name="Graphic 29" descr="Atom with solid fill">
            <a:extLst>
              <a:ext uri="{FF2B5EF4-FFF2-40B4-BE49-F238E27FC236}">
                <a16:creationId xmlns:a16="http://schemas.microsoft.com/office/drawing/2014/main" id="{275DAA8B-F777-492F-80B3-C4363CAC57D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95149" y="2087673"/>
            <a:ext cx="2871895" cy="2871895"/>
          </a:xfrm>
          <a:prstGeom prst="rect">
            <a:avLst/>
          </a:prstGeom>
        </p:spPr>
      </p:pic>
      <p:sp>
        <p:nvSpPr>
          <p:cNvPr id="31" name="Oval 30">
            <a:extLst>
              <a:ext uri="{FF2B5EF4-FFF2-40B4-BE49-F238E27FC236}">
                <a16:creationId xmlns:a16="http://schemas.microsoft.com/office/drawing/2014/main" id="{4F6E5A60-070A-4272-9E02-E96613DB9BDC}"/>
              </a:ext>
            </a:extLst>
          </p:cNvPr>
          <p:cNvSpPr/>
          <p:nvPr/>
        </p:nvSpPr>
        <p:spPr>
          <a:xfrm>
            <a:off x="8710448" y="3237454"/>
            <a:ext cx="432389" cy="48780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Database with solid fill">
            <a:extLst>
              <a:ext uri="{FF2B5EF4-FFF2-40B4-BE49-F238E27FC236}">
                <a16:creationId xmlns:a16="http://schemas.microsoft.com/office/drawing/2014/main" id="{CFFD15B2-38EE-4221-A1E6-D1F19DEA12A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63363" y="3190369"/>
            <a:ext cx="726555" cy="726555"/>
          </a:xfrm>
          <a:prstGeom prst="rect">
            <a:avLst/>
          </a:prstGeom>
        </p:spPr>
      </p:pic>
      <p:pic>
        <p:nvPicPr>
          <p:cNvPr id="37" name="Graphic 36" descr="Transfer with solid fill">
            <a:extLst>
              <a:ext uri="{FF2B5EF4-FFF2-40B4-BE49-F238E27FC236}">
                <a16:creationId xmlns:a16="http://schemas.microsoft.com/office/drawing/2014/main" id="{F36F769A-3577-4D4A-884F-B72120BAEA9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255922" y="2588922"/>
            <a:ext cx="1680155" cy="1680155"/>
          </a:xfrm>
          <a:prstGeom prst="rect">
            <a:avLst/>
          </a:prstGeom>
        </p:spPr>
      </p:pic>
    </p:spTree>
    <p:extLst>
      <p:ext uri="{BB962C8B-B14F-4D97-AF65-F5344CB8AC3E}">
        <p14:creationId xmlns:p14="http://schemas.microsoft.com/office/powerpoint/2010/main" val="20933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97B51-4959-E2A8-6DB5-5ADAEAB2804D}"/>
              </a:ext>
            </a:extLst>
          </p:cNvPr>
          <p:cNvSpPr>
            <a:spLocks noGrp="1"/>
          </p:cNvSpPr>
          <p:nvPr>
            <p:ph idx="1"/>
          </p:nvPr>
        </p:nvSpPr>
        <p:spPr/>
        <p:txBody>
          <a:bodyPr/>
          <a:lstStyle/>
          <a:p>
            <a:r>
              <a:rPr lang="en-US" b="1" dirty="0"/>
              <a:t>Roles: </a:t>
            </a:r>
            <a:r>
              <a:rPr lang="en-US" dirty="0"/>
              <a:t>Data Scientist, Machine Learning Scientist, Decision Scientist</a:t>
            </a:r>
          </a:p>
          <a:p>
            <a:r>
              <a:rPr lang="en-US" b="1" dirty="0"/>
              <a:t>Locations: </a:t>
            </a:r>
            <a:r>
              <a:rPr lang="en-US" dirty="0"/>
              <a:t>Atlanta (Data Science &amp; ML), Minneapolis (All roles)</a:t>
            </a:r>
          </a:p>
          <a:p>
            <a:r>
              <a:rPr lang="en-US" b="1" dirty="0"/>
              <a:t>How: </a:t>
            </a:r>
            <a:r>
              <a:rPr lang="en-US" dirty="0">
                <a:solidFill>
                  <a:srgbClr val="0046BE"/>
                </a:solidFill>
                <a:hlinkClick r:id="rId2">
                  <a:extLst>
                    <a:ext uri="{A12FA001-AC4F-418D-AE19-62706E023703}">
                      <ahyp:hlinkClr xmlns:ahyp="http://schemas.microsoft.com/office/drawing/2018/hyperlinkcolor" val="tx"/>
                    </a:ext>
                  </a:extLst>
                </a:hlinkClick>
              </a:rPr>
              <a:t>https://jobs.bestbuy.com</a:t>
            </a:r>
            <a:r>
              <a:rPr lang="en-US" dirty="0">
                <a:solidFill>
                  <a:srgbClr val="0046BE"/>
                </a:solidFill>
              </a:rPr>
              <a:t> </a:t>
            </a:r>
          </a:p>
          <a:p>
            <a:r>
              <a:rPr lang="en-US" b="1" dirty="0"/>
              <a:t>When: </a:t>
            </a:r>
            <a:r>
              <a:rPr lang="en-US" dirty="0"/>
              <a:t>Full time roles post throughout the year as needed</a:t>
            </a:r>
          </a:p>
          <a:p>
            <a:endParaRPr lang="en-US" b="1" dirty="0"/>
          </a:p>
          <a:p>
            <a:endParaRPr lang="en-US" b="1" dirty="0"/>
          </a:p>
          <a:p>
            <a:r>
              <a:rPr lang="en-US" dirty="0"/>
              <a:t>Meet with us @ the Spring Career Fair on February 10</a:t>
            </a:r>
            <a:r>
              <a:rPr lang="en-US" baseline="30000" dirty="0"/>
              <a:t>th</a:t>
            </a:r>
            <a:r>
              <a:rPr lang="en-US" dirty="0"/>
              <a:t>!</a:t>
            </a:r>
          </a:p>
        </p:txBody>
      </p:sp>
      <p:sp>
        <p:nvSpPr>
          <p:cNvPr id="4" name="Title 3">
            <a:extLst>
              <a:ext uri="{FF2B5EF4-FFF2-40B4-BE49-F238E27FC236}">
                <a16:creationId xmlns:a16="http://schemas.microsoft.com/office/drawing/2014/main" id="{6B59FF0D-6302-323E-8D41-F1C0FCC47B68}"/>
              </a:ext>
            </a:extLst>
          </p:cNvPr>
          <p:cNvSpPr>
            <a:spLocks noGrp="1"/>
          </p:cNvSpPr>
          <p:nvPr>
            <p:ph type="title"/>
          </p:nvPr>
        </p:nvSpPr>
        <p:spPr/>
        <p:txBody>
          <a:bodyPr/>
          <a:lstStyle/>
          <a:p>
            <a:r>
              <a:rPr lang="en-US" dirty="0"/>
              <a:t>Joining our team!</a:t>
            </a:r>
          </a:p>
        </p:txBody>
      </p:sp>
      <p:sp>
        <p:nvSpPr>
          <p:cNvPr id="5" name="Slide Number Placeholder 4">
            <a:extLst>
              <a:ext uri="{FF2B5EF4-FFF2-40B4-BE49-F238E27FC236}">
                <a16:creationId xmlns:a16="http://schemas.microsoft.com/office/drawing/2014/main" id="{99F2EF9C-5CB9-2733-968E-C068AE90314E}"/>
              </a:ext>
            </a:extLst>
          </p:cNvPr>
          <p:cNvSpPr>
            <a:spLocks noGrp="1"/>
          </p:cNvSpPr>
          <p:nvPr>
            <p:ph type="sldNum" sz="quarter" idx="11"/>
          </p:nvPr>
        </p:nvSpPr>
        <p:spPr/>
        <p:txBody>
          <a:bodyPr/>
          <a:lstStyle/>
          <a:p>
            <a:pPr algn="r"/>
            <a:fld id="{C8C09DA5-8C43-4702-8900-F4900F7A89AE}" type="slidenum">
              <a:rPr lang="en-US" smtClean="0"/>
              <a:pPr algn="r"/>
              <a:t>7</a:t>
            </a:fld>
            <a:endParaRPr lang="en-US"/>
          </a:p>
        </p:txBody>
      </p:sp>
    </p:spTree>
    <p:extLst>
      <p:ext uri="{BB962C8B-B14F-4D97-AF65-F5344CB8AC3E}">
        <p14:creationId xmlns:p14="http://schemas.microsoft.com/office/powerpoint/2010/main" val="79721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5A8532-53AC-E241-47E1-8A694B6B9C24}"/>
              </a:ext>
            </a:extLst>
          </p:cNvPr>
          <p:cNvSpPr>
            <a:spLocks noGrp="1"/>
          </p:cNvSpPr>
          <p:nvPr>
            <p:ph type="sldNum" sz="quarter" idx="11"/>
          </p:nvPr>
        </p:nvSpPr>
        <p:spPr/>
        <p:txBody>
          <a:bodyPr/>
          <a:lstStyle/>
          <a:p>
            <a:pPr algn="r"/>
            <a:fld id="{C8C09DA5-8C43-4702-8900-F4900F7A89AE}" type="slidenum">
              <a:rPr lang="en-US" smtClean="0"/>
              <a:pPr algn="r"/>
              <a:t>8</a:t>
            </a:fld>
            <a:endParaRPr lang="en-US"/>
          </a:p>
        </p:txBody>
      </p:sp>
      <p:sp>
        <p:nvSpPr>
          <p:cNvPr id="6" name="Title 5">
            <a:extLst>
              <a:ext uri="{FF2B5EF4-FFF2-40B4-BE49-F238E27FC236}">
                <a16:creationId xmlns:a16="http://schemas.microsoft.com/office/drawing/2014/main" id="{C1DE8160-A7AD-30B2-31AF-70D2899A2436}"/>
              </a:ext>
            </a:extLst>
          </p:cNvPr>
          <p:cNvSpPr>
            <a:spLocks noGrp="1"/>
          </p:cNvSpPr>
          <p:nvPr>
            <p:ph type="ctrTitle"/>
          </p:nvPr>
        </p:nvSpPr>
        <p:spPr/>
        <p:txBody>
          <a:bodyPr/>
          <a:lstStyle/>
          <a:p>
            <a:r>
              <a:rPr lang="en-US"/>
              <a:t>Problem &amp; Data</a:t>
            </a:r>
          </a:p>
        </p:txBody>
      </p:sp>
    </p:spTree>
    <p:extLst>
      <p:ext uri="{BB962C8B-B14F-4D97-AF65-F5344CB8AC3E}">
        <p14:creationId xmlns:p14="http://schemas.microsoft.com/office/powerpoint/2010/main" val="47021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A0094A-3CF3-BB4C-560D-19B7704A063D}"/>
              </a:ext>
            </a:extLst>
          </p:cNvPr>
          <p:cNvSpPr>
            <a:spLocks noGrp="1"/>
          </p:cNvSpPr>
          <p:nvPr>
            <p:ph idx="1"/>
          </p:nvPr>
        </p:nvSpPr>
        <p:spPr/>
        <p:txBody>
          <a:bodyPr vert="horz" lIns="0" tIns="0" rIns="0" bIns="0" rtlCol="0" anchor="t">
            <a:noAutofit/>
          </a:bodyPr>
          <a:lstStyle/>
          <a:p>
            <a:pPr marL="6350" indent="0">
              <a:buNone/>
            </a:pPr>
            <a:r>
              <a:rPr lang="en-US" b="1"/>
              <a:t>Business Problem</a:t>
            </a:r>
          </a:p>
          <a:p>
            <a:r>
              <a:rPr lang="en-US"/>
              <a:t>Accurate sales forecasting is required to support all areas of our business and over the years we’ve built many great models for this from the large amount of data available to us</a:t>
            </a:r>
          </a:p>
          <a:p>
            <a:r>
              <a:rPr lang="en-US"/>
              <a:t>However… there are items we don’t sell in large quantities but still need to be forecasted</a:t>
            </a:r>
          </a:p>
          <a:p>
            <a:pPr marL="404495" lvl="1"/>
            <a:r>
              <a:rPr lang="en-US"/>
              <a:t>Forecasting is more challenging because the signal for sales can be harder to detect in a smaller data set</a:t>
            </a:r>
          </a:p>
          <a:p>
            <a:pPr marL="404495" lvl="1"/>
            <a:r>
              <a:rPr lang="en-US"/>
              <a:t>There are lots of items that fall into this category, meaning forecasting needs to be efficient – multi-day model runs to forecast sales for 1 week simply won’t work</a:t>
            </a:r>
          </a:p>
          <a:p>
            <a:pPr marL="6350" indent="0">
              <a:buNone/>
            </a:pPr>
            <a:r>
              <a:rPr lang="en-US" b="1"/>
              <a:t>Project Week Objective</a:t>
            </a:r>
          </a:p>
          <a:p>
            <a:r>
              <a:rPr lang="en-US"/>
              <a:t>Create a forecast for slow-selling SKUs for one week out that champions both accuracy and speed</a:t>
            </a:r>
          </a:p>
          <a:p>
            <a:endParaRPr lang="en-US" b="1"/>
          </a:p>
        </p:txBody>
      </p:sp>
      <p:sp>
        <p:nvSpPr>
          <p:cNvPr id="4" name="Title 3">
            <a:extLst>
              <a:ext uri="{FF2B5EF4-FFF2-40B4-BE49-F238E27FC236}">
                <a16:creationId xmlns:a16="http://schemas.microsoft.com/office/drawing/2014/main" id="{0A3203E8-D8BC-A0D7-F303-35FF0F886170}"/>
              </a:ext>
            </a:extLst>
          </p:cNvPr>
          <p:cNvSpPr>
            <a:spLocks noGrp="1"/>
          </p:cNvSpPr>
          <p:nvPr>
            <p:ph type="title"/>
          </p:nvPr>
        </p:nvSpPr>
        <p:spPr/>
        <p:txBody>
          <a:bodyPr/>
          <a:lstStyle/>
          <a:p>
            <a:r>
              <a:rPr lang="en-US"/>
              <a:t>The problem / opportunity</a:t>
            </a:r>
          </a:p>
        </p:txBody>
      </p:sp>
      <p:sp>
        <p:nvSpPr>
          <p:cNvPr id="3" name="Slide Number Placeholder 2">
            <a:extLst>
              <a:ext uri="{FF2B5EF4-FFF2-40B4-BE49-F238E27FC236}">
                <a16:creationId xmlns:a16="http://schemas.microsoft.com/office/drawing/2014/main" id="{F25AE7D8-D87E-8D92-0EA3-BCCF01CF4A1F}"/>
              </a:ext>
            </a:extLst>
          </p:cNvPr>
          <p:cNvSpPr>
            <a:spLocks noGrp="1"/>
          </p:cNvSpPr>
          <p:nvPr>
            <p:ph type="sldNum" sz="quarter" idx="11"/>
          </p:nvPr>
        </p:nvSpPr>
        <p:spPr/>
        <p:txBody>
          <a:bodyPr/>
          <a:lstStyle/>
          <a:p>
            <a:fld id="{3C2137ED-1B02-4691-A6FA-8A4730C71FAC}" type="slidenum">
              <a:rPr lang="en-US" smtClean="0"/>
              <a:pPr/>
              <a:t>9</a:t>
            </a:fld>
            <a:endParaRPr lang="en-US"/>
          </a:p>
        </p:txBody>
      </p:sp>
    </p:spTree>
    <p:extLst>
      <p:ext uri="{BB962C8B-B14F-4D97-AF65-F5344CB8AC3E}">
        <p14:creationId xmlns:p14="http://schemas.microsoft.com/office/powerpoint/2010/main" val="208599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BBY Brand Template White">
      <a:dk1>
        <a:srgbClr val="000000"/>
      </a:dk1>
      <a:lt1>
        <a:srgbClr val="FFFFFF"/>
      </a:lt1>
      <a:dk2>
        <a:srgbClr val="D2D8E2"/>
      </a:dk2>
      <a:lt2>
        <a:srgbClr val="FFF200"/>
      </a:lt2>
      <a:accent1>
        <a:srgbClr val="0046BE"/>
      </a:accent1>
      <a:accent2>
        <a:srgbClr val="FFCE00"/>
      </a:accent2>
      <a:accent3>
        <a:srgbClr val="001E73"/>
      </a:accent3>
      <a:accent4>
        <a:srgbClr val="4976E6"/>
      </a:accent4>
      <a:accent5>
        <a:srgbClr val="E0E6EF"/>
      </a:accent5>
      <a:accent6>
        <a:srgbClr val="BB0628"/>
      </a:accent6>
      <a:hlink>
        <a:srgbClr val="1D252C"/>
      </a:hlink>
      <a:folHlink>
        <a:srgbClr val="1D252C"/>
      </a:folHlink>
    </a:clrScheme>
    <a:fontScheme name="Custom 7">
      <a:majorFont>
        <a:latin typeface="Human BBY Office"/>
        <a:ea typeface=""/>
        <a:cs typeface=""/>
      </a:majorFont>
      <a:minorFont>
        <a:latin typeface="Human BBY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extLst>
    <a:ext uri="{05A4C25C-085E-4340-85A3-A5531E510DB2}">
      <thm15:themeFamily xmlns:thm15="http://schemas.microsoft.com/office/thememl/2012/main" name="BBYpowerpoint_everydayv1.pptx" id="{531BCF8D-00D1-437E-919E-D9AAB3A74313}" vid="{7C088F33-E76F-46DC-AE70-6B371810D62A}"/>
    </a:ext>
  </a:extLst>
</a:theme>
</file>

<file path=ppt/theme/theme2.xml><?xml version="1.0" encoding="utf-8"?>
<a:theme xmlns:a="http://schemas.openxmlformats.org/drawingml/2006/main" name="1_Office Theme">
  <a:themeElements>
    <a:clrScheme name="BBY Brand Template Blue">
      <a:dk1>
        <a:srgbClr val="FFFFFF"/>
      </a:dk1>
      <a:lt1>
        <a:srgbClr val="000000"/>
      </a:lt1>
      <a:dk2>
        <a:srgbClr val="D2D8E2"/>
      </a:dk2>
      <a:lt2>
        <a:srgbClr val="0046BE"/>
      </a:lt2>
      <a:accent1>
        <a:srgbClr val="FFF200"/>
      </a:accent1>
      <a:accent2>
        <a:srgbClr val="4976E6"/>
      </a:accent2>
      <a:accent3>
        <a:srgbClr val="FFCE00"/>
      </a:accent3>
      <a:accent4>
        <a:srgbClr val="001E73"/>
      </a:accent4>
      <a:accent5>
        <a:srgbClr val="E0E6EF"/>
      </a:accent5>
      <a:accent6>
        <a:srgbClr val="BB0628"/>
      </a:accent6>
      <a:hlink>
        <a:srgbClr val="1D252C"/>
      </a:hlink>
      <a:folHlink>
        <a:srgbClr val="1D252C"/>
      </a:folHlink>
    </a:clrScheme>
    <a:fontScheme name="Custom 7">
      <a:majorFont>
        <a:latin typeface="Human BBY Office"/>
        <a:ea typeface=""/>
        <a:cs typeface=""/>
      </a:majorFont>
      <a:minorFont>
        <a:latin typeface="Human BBY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extLst>
    <a:ext uri="{05A4C25C-085E-4340-85A3-A5531E510DB2}">
      <thm15:themeFamily xmlns:thm15="http://schemas.microsoft.com/office/thememl/2012/main" name="BBYpowerpoint_presentationv1.pptx" id="{110878AA-913F-44B6-A8FF-38E050512EFD}" vid="{BBB3517F-CEE0-4F08-80A5-5F6F73F517E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b0407c4-57b7-46fe-8084-abf726877d26">
      <UserInfo>
        <DisplayName>Bell, Zachary</DisplayName>
        <AccountId>26</AccountId>
        <AccountType/>
      </UserInfo>
    </SharedWithUsers>
    <_ip_UnifiedCompliancePolicyUIAction xmlns="http://schemas.microsoft.com/sharepoint/v3" xsi:nil="true"/>
    <_ip_UnifiedCompliancePolicyProperties xmlns="http://schemas.microsoft.com/sharepoint/v3" xsi:nil="true"/>
    <lcf76f155ced4ddcb4097134ff3c332f xmlns="1cec3120-f084-4c0f-8118-1fdd52e103e2">
      <Terms xmlns="http://schemas.microsoft.com/office/infopath/2007/PartnerControls"/>
    </lcf76f155ced4ddcb4097134ff3c332f>
    <TaxCatchAll xmlns="ab0407c4-57b7-46fe-8084-abf726877d2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47722892AAF4478875CB0C4A56602B" ma:contentTypeVersion="20" ma:contentTypeDescription="Create a new document." ma:contentTypeScope="" ma:versionID="eff88ed2bc18baecbc030850f07a4ebb">
  <xsd:schema xmlns:xsd="http://www.w3.org/2001/XMLSchema" xmlns:xs="http://www.w3.org/2001/XMLSchema" xmlns:p="http://schemas.microsoft.com/office/2006/metadata/properties" xmlns:ns1="http://schemas.microsoft.com/sharepoint/v3" xmlns:ns2="ab0407c4-57b7-46fe-8084-abf726877d26" xmlns:ns3="cb58b81e-eeea-4eae-80a3-3c2e33caed36" xmlns:ns4="1cec3120-f084-4c0f-8118-1fdd52e103e2" targetNamespace="http://schemas.microsoft.com/office/2006/metadata/properties" ma:root="true" ma:fieldsID="978163617802fdfdef28e1076bfc42ca" ns1:_="" ns2:_="" ns3:_="" ns4:_="">
    <xsd:import namespace="http://schemas.microsoft.com/sharepoint/v3"/>
    <xsd:import namespace="ab0407c4-57b7-46fe-8084-abf726877d26"/>
    <xsd:import namespace="cb58b81e-eeea-4eae-80a3-3c2e33caed36"/>
    <xsd:import namespace="1cec3120-f084-4c0f-8118-1fdd52e103e2"/>
    <xsd:element name="properties">
      <xsd:complexType>
        <xsd:sequence>
          <xsd:element name="documentManagement">
            <xsd:complexType>
              <xsd:all>
                <xsd:element ref="ns2:SharedWithUsers" minOccurs="0"/>
                <xsd:element ref="ns2: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element ref="ns1:_ip_UnifiedCompliancePolicyProperties" minOccurs="0"/>
                <xsd:element ref="ns1:_ip_UnifiedCompliancePolicyUIActio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0407c4-57b7-46fe-8084-abf726877d2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7" nillable="true" ma:displayName="Taxonomy Catch All Column" ma:hidden="true" ma:list="{e2e41595-370b-472d-a092-e8f0fd4c8e2b}" ma:internalName="TaxCatchAll" ma:showField="CatchAllData" ma:web="ab0407c4-57b7-46fe-8084-abf726877d2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b58b81e-eeea-4eae-80a3-3c2e33caed36" elementFormDefault="qualified">
    <xsd:import namespace="http://schemas.microsoft.com/office/2006/documentManagement/types"/>
    <xsd:import namespace="http://schemas.microsoft.com/office/infopath/2007/PartnerControls"/>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cec3120-f084-4c0f-8118-1fdd52e103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CAC0E6-9277-4ADE-A453-686B838D853E}">
  <ds:schemaRefs>
    <ds:schemaRef ds:uri="http://schemas.microsoft.com/sharepoint/v3/contenttype/forms"/>
  </ds:schemaRefs>
</ds:datastoreItem>
</file>

<file path=customXml/itemProps2.xml><?xml version="1.0" encoding="utf-8"?>
<ds:datastoreItem xmlns:ds="http://schemas.openxmlformats.org/officeDocument/2006/customXml" ds:itemID="{01480F14-2499-4C5E-B9D7-590D7FFDF929}">
  <ds:schemaRefs>
    <ds:schemaRef ds:uri="http://schemas.microsoft.com/sharepoint/v3"/>
    <ds:schemaRef ds:uri="http://schemas.microsoft.com/office/infopath/2007/PartnerControls"/>
    <ds:schemaRef ds:uri="http://schemas.microsoft.com/office/2006/metadata/properties"/>
    <ds:schemaRef ds:uri="http://purl.org/dc/elements/1.1/"/>
    <ds:schemaRef ds:uri="http://purl.org/dc/terms/"/>
    <ds:schemaRef ds:uri="http://purl.org/dc/dcmitype/"/>
    <ds:schemaRef ds:uri="http://www.w3.org/XML/1998/namespace"/>
    <ds:schemaRef ds:uri="http://schemas.microsoft.com/office/2006/documentManagement/types"/>
    <ds:schemaRef ds:uri="ab0407c4-57b7-46fe-8084-abf726877d26"/>
    <ds:schemaRef ds:uri="http://schemas.openxmlformats.org/package/2006/metadata/core-properties"/>
    <ds:schemaRef ds:uri="1cec3120-f084-4c0f-8118-1fdd52e103e2"/>
    <ds:schemaRef ds:uri="cb58b81e-eeea-4eae-80a3-3c2e33caed36"/>
  </ds:schemaRefs>
</ds:datastoreItem>
</file>

<file path=customXml/itemProps3.xml><?xml version="1.0" encoding="utf-8"?>
<ds:datastoreItem xmlns:ds="http://schemas.openxmlformats.org/officeDocument/2006/customXml" ds:itemID="{FB360781-C2EA-4D25-8FE5-11504B372D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0407c4-57b7-46fe-8084-abf726877d26"/>
    <ds:schemaRef ds:uri="cb58b81e-eeea-4eae-80a3-3c2e33caed36"/>
    <ds:schemaRef ds:uri="1cec3120-f084-4c0f-8118-1fdd52e103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BBYpowerpoint_everydayv1</Template>
  <TotalTime>2651</TotalTime>
  <Words>1841</Words>
  <Application>Microsoft Macintosh PowerPoint</Application>
  <PresentationFormat>Widescreen</PresentationFormat>
  <Paragraphs>250</Paragraphs>
  <Slides>28</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Human BBY 55 Regular</vt:lpstr>
      <vt:lpstr>Human BBY 75 Bold</vt:lpstr>
      <vt:lpstr>Human BBY Office</vt:lpstr>
      <vt:lpstr>Human BBY Office 45 Light</vt:lpstr>
      <vt:lpstr>Wingdings</vt:lpstr>
      <vt:lpstr>Office Theme</vt:lpstr>
      <vt:lpstr>1_Office Theme</vt:lpstr>
      <vt:lpstr>PowerPoint Presentation</vt:lpstr>
      <vt:lpstr>Agenda</vt:lpstr>
      <vt:lpstr>About Best Buy</vt:lpstr>
      <vt:lpstr>About Best Buy</vt:lpstr>
      <vt:lpstr>About Best Buy</vt:lpstr>
      <vt:lpstr>Data &amp; Analytics Overview</vt:lpstr>
      <vt:lpstr>Joining our team!</vt:lpstr>
      <vt:lpstr>Problem &amp; Data</vt:lpstr>
      <vt:lpstr>The problem / opportunity</vt:lpstr>
      <vt:lpstr>Data Sets</vt:lpstr>
      <vt:lpstr>Factor Descriptions</vt:lpstr>
      <vt:lpstr>Scoring Criteria</vt:lpstr>
      <vt:lpstr>Deliverables</vt:lpstr>
      <vt:lpstr>Tips &amp; Tricks</vt:lpstr>
      <vt:lpstr>What is Data Storytelling?</vt:lpstr>
      <vt:lpstr>Key Points for Storytelling</vt:lpstr>
      <vt:lpstr>A tale of two data stories</vt:lpstr>
      <vt:lpstr>Or we can ask the AI again…</vt:lpstr>
      <vt:lpstr>Being a data author</vt:lpstr>
      <vt:lpstr>Crafting an “executive summary” presentation</vt:lpstr>
      <vt:lpstr>Next Steps</vt:lpstr>
      <vt:lpstr>Virtual Office Hours</vt:lpstr>
      <vt:lpstr>Speechworks Persuasive Speaker Workshop</vt:lpstr>
      <vt:lpstr>Deliverables</vt:lpstr>
      <vt:lpstr>Prizes</vt:lpstr>
      <vt:lpstr>Virtual Presentation &amp; Awards Ceremony</vt:lpstr>
      <vt:lpstr>Questions?</vt:lpstr>
      <vt:lpstr>Thank you for the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Roth, Ellen</dc:creator>
  <cp:lastModifiedBy>Gulati, Samaksh</cp:lastModifiedBy>
  <cp:revision>5</cp:revision>
  <cp:lastPrinted>2022-04-15T13:46:50Z</cp:lastPrinted>
  <dcterms:created xsi:type="dcterms:W3CDTF">2021-02-12T15:15:47Z</dcterms:created>
  <dcterms:modified xsi:type="dcterms:W3CDTF">2023-01-07T17:24:23Z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0x010100A747722892AAF4478875CB0C4A56602B</vt:lpwstr>
  </property>
  <property fmtid="{D5CDD505-2E9C-101B-9397-08002B2CF9AE}" pid="3" name="MediaServiceImageTags">
    <vt:lpwstr/>
  </property>
</Properties>
</file>